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8" r:id="rId3"/>
    <p:sldId id="259" r:id="rId4"/>
    <p:sldId id="260" r:id="rId5"/>
    <p:sldId id="285" r:id="rId6"/>
    <p:sldId id="286" r:id="rId7"/>
    <p:sldId id="276" r:id="rId8"/>
    <p:sldId id="27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B3B"/>
    <a:srgbClr val="154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08F9B-B1F2-6125-18AE-A9221EA29E86}" v="2" dt="2022-05-31T01:30:59.704"/>
    <p1510:client id="{A171E2F3-0344-44AB-BB99-0B80EEEADE43}" v="216" dt="2022-05-23T23:51:52.465"/>
    <p1510:client id="{E88D3C07-7FB4-48F0-82E6-1D3EEF996D0E}" v="487" dt="2022-05-31T01:30:12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66" d="100"/>
          <a:sy n="66" d="100"/>
        </p:scale>
        <p:origin x="6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EDUARDA FERREIRA" userId="S::maria.ferreira476@etec.sp.gov.br::f7f961f0-dadc-4ee5-b886-43edef0f83af" providerId="AD" clId="Web-{E88D3C07-7FB4-48F0-82E6-1D3EEF996D0E}"/>
    <pc:docChg chg="addSld delSld modSld sldOrd">
      <pc:chgData name="MARIA EDUARDA FERREIRA" userId="S::maria.ferreira476@etec.sp.gov.br::f7f961f0-dadc-4ee5-b886-43edef0f83af" providerId="AD" clId="Web-{E88D3C07-7FB4-48F0-82E6-1D3EEF996D0E}" dt="2022-05-31T01:30:12.278" v="505" actId="1076"/>
      <pc:docMkLst>
        <pc:docMk/>
      </pc:docMkLst>
      <pc:sldChg chg="modTransition">
        <pc:chgData name="MARIA EDUARDA FERREIRA" userId="S::maria.ferreira476@etec.sp.gov.br::f7f961f0-dadc-4ee5-b886-43edef0f83af" providerId="AD" clId="Web-{E88D3C07-7FB4-48F0-82E6-1D3EEF996D0E}" dt="2022-05-31T01:23:13.425" v="456"/>
        <pc:sldMkLst>
          <pc:docMk/>
          <pc:sldMk cId="109857222" sldId="256"/>
        </pc:sldMkLst>
      </pc:sldChg>
      <pc:sldChg chg="addSp delSp modSp modTransition delAnim">
        <pc:chgData name="MARIA EDUARDA FERREIRA" userId="S::maria.ferreira476@etec.sp.gov.br::f7f961f0-dadc-4ee5-b886-43edef0f83af" providerId="AD" clId="Web-{E88D3C07-7FB4-48F0-82E6-1D3EEF996D0E}" dt="2022-05-31T01:30:12.278" v="505" actId="1076"/>
        <pc:sldMkLst>
          <pc:docMk/>
          <pc:sldMk cId="4013860663" sldId="258"/>
        </pc:sldMkLst>
        <pc:spChg chg="del mod">
          <ac:chgData name="MARIA EDUARDA FERREIRA" userId="S::maria.ferreira476@etec.sp.gov.br::f7f961f0-dadc-4ee5-b886-43edef0f83af" providerId="AD" clId="Web-{E88D3C07-7FB4-48F0-82E6-1D3EEF996D0E}" dt="2022-05-31T01:29:37.746" v="499"/>
          <ac:spMkLst>
            <pc:docMk/>
            <pc:sldMk cId="4013860663" sldId="258"/>
            <ac:spMk id="2" creationId="{B69F5035-1E7E-E97D-7A7F-FBD0F05BBB48}"/>
          </ac:spMkLst>
        </pc:spChg>
        <pc:spChg chg="del mod">
          <ac:chgData name="MARIA EDUARDA FERREIRA" userId="S::maria.ferreira476@etec.sp.gov.br::f7f961f0-dadc-4ee5-b886-43edef0f83af" providerId="AD" clId="Web-{E88D3C07-7FB4-48F0-82E6-1D3EEF996D0E}" dt="2022-05-31T01:28:37.900" v="488"/>
          <ac:spMkLst>
            <pc:docMk/>
            <pc:sldMk cId="4013860663" sldId="258"/>
            <ac:spMk id="3" creationId="{42E72E20-131D-F7C5-757A-5FB9CCB59890}"/>
          </ac:spMkLst>
        </pc:spChg>
        <pc:spChg chg="add mod">
          <ac:chgData name="MARIA EDUARDA FERREIRA" userId="S::maria.ferreira476@etec.sp.gov.br::f7f961f0-dadc-4ee5-b886-43edef0f83af" providerId="AD" clId="Web-{E88D3C07-7FB4-48F0-82E6-1D3EEF996D0E}" dt="2022-05-31T01:29:10.651" v="497" actId="14100"/>
          <ac:spMkLst>
            <pc:docMk/>
            <pc:sldMk cId="4013860663" sldId="258"/>
            <ac:spMk id="5" creationId="{6F1EDEBE-203E-4136-F35B-48233AFD950B}"/>
          </ac:spMkLst>
        </pc:spChg>
        <pc:spChg chg="add mod">
          <ac:chgData name="MARIA EDUARDA FERREIRA" userId="S::maria.ferreira476@etec.sp.gov.br::f7f961f0-dadc-4ee5-b886-43edef0f83af" providerId="AD" clId="Web-{E88D3C07-7FB4-48F0-82E6-1D3EEF996D0E}" dt="2022-05-31T01:30:12.278" v="505" actId="1076"/>
          <ac:spMkLst>
            <pc:docMk/>
            <pc:sldMk cId="4013860663" sldId="258"/>
            <ac:spMk id="8" creationId="{93DA7E65-3E1C-7730-041F-63507EC005F3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9:04.823" v="496"/>
          <ac:spMkLst>
            <pc:docMk/>
            <pc:sldMk cId="4013860663" sldId="258"/>
            <ac:spMk id="58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9:04.823" v="496"/>
          <ac:spMkLst>
            <pc:docMk/>
            <pc:sldMk cId="4013860663" sldId="258"/>
            <ac:spMk id="59" creationId="{FBE11A49-02A1-4D4C-9A49-CDF496B1094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9:04.807" v="495"/>
          <ac:spMkLst>
            <pc:docMk/>
            <pc:sldMk cId="4013860663" sldId="258"/>
            <ac:spMk id="65" creationId="{DF0CAD46-2E46-44EB-A063-C05881768CE6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9:04.807" v="495"/>
          <ac:spMkLst>
            <pc:docMk/>
            <pc:sldMk cId="4013860663" sldId="258"/>
            <ac:spMk id="67" creationId="{0FDFF237-4369-41A3-9CE4-CD1A68139E16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9:04.823" v="496"/>
          <ac:spMkLst>
            <pc:docMk/>
            <pc:sldMk cId="4013860663" sldId="258"/>
            <ac:spMk id="74" creationId="{DD8EACB7-D372-470B-B76E-A829D00310CD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9:04.823" v="496"/>
          <ac:spMkLst>
            <pc:docMk/>
            <pc:sldMk cId="4013860663" sldId="258"/>
            <ac:spMk id="75" creationId="{FDCD62BB-F134-412E-AF5B-602B0445849B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1T01:29:04.823" v="496"/>
          <ac:grpSpMkLst>
            <pc:docMk/>
            <pc:sldMk cId="4013860663" sldId="258"/>
            <ac:grpSpMk id="60" creationId="{F1732D3A-CFF0-45BE-AD79-F83D0272C6C6}"/>
          </ac:grpSpMkLst>
        </pc:grpChg>
        <pc:grpChg chg="add del">
          <ac:chgData name="MARIA EDUARDA FERREIRA" userId="S::maria.ferreira476@etec.sp.gov.br::f7f961f0-dadc-4ee5-b886-43edef0f83af" providerId="AD" clId="Web-{E88D3C07-7FB4-48F0-82E6-1D3EEF996D0E}" dt="2022-05-31T01:29:04.807" v="495"/>
          <ac:grpSpMkLst>
            <pc:docMk/>
            <pc:sldMk cId="4013860663" sldId="258"/>
            <ac:grpSpMk id="69" creationId="{C3E45FAB-3768-4529-B0E8-A0E9BE5E382B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1T01:29:04.823" v="496"/>
          <ac:grpSpMkLst>
            <pc:docMk/>
            <pc:sldMk cId="4013860663" sldId="258"/>
            <ac:grpSpMk id="76" creationId="{F1732D3A-CFF0-45BE-AD79-F83D0272C6C6}"/>
          </ac:grpSpMkLst>
        </pc:grpChg>
        <pc:picChg chg="mod">
          <ac:chgData name="MARIA EDUARDA FERREIRA" userId="S::maria.ferreira476@etec.sp.gov.br::f7f961f0-dadc-4ee5-b886-43edef0f83af" providerId="AD" clId="Web-{E88D3C07-7FB4-48F0-82E6-1D3EEF996D0E}" dt="2022-05-31T01:30:04.262" v="504" actId="1076"/>
          <ac:picMkLst>
            <pc:docMk/>
            <pc:sldMk cId="4013860663" sldId="258"/>
            <ac:picMk id="6" creationId="{79ED2E24-27B5-94E4-DA47-D7A27168AB2E}"/>
          </ac:picMkLst>
        </pc:picChg>
      </pc:sldChg>
      <pc:sldChg chg="modTransition">
        <pc:chgData name="MARIA EDUARDA FERREIRA" userId="S::maria.ferreira476@etec.sp.gov.br::f7f961f0-dadc-4ee5-b886-43edef0f83af" providerId="AD" clId="Web-{E88D3C07-7FB4-48F0-82E6-1D3EEF996D0E}" dt="2022-05-31T01:23:20.753" v="458"/>
        <pc:sldMkLst>
          <pc:docMk/>
          <pc:sldMk cId="3645864715" sldId="259"/>
        </pc:sldMkLst>
      </pc:sldChg>
      <pc:sldChg chg="modTransition">
        <pc:chgData name="MARIA EDUARDA FERREIRA" userId="S::maria.ferreira476@etec.sp.gov.br::f7f961f0-dadc-4ee5-b886-43edef0f83af" providerId="AD" clId="Web-{E88D3C07-7FB4-48F0-82E6-1D3EEF996D0E}" dt="2022-05-31T01:23:23.488" v="459"/>
        <pc:sldMkLst>
          <pc:docMk/>
          <pc:sldMk cId="2751336455" sldId="260"/>
        </pc:sldMkLst>
      </pc:sldChg>
      <pc:sldChg chg="modSp modTransition">
        <pc:chgData name="MARIA EDUARDA FERREIRA" userId="S::maria.ferreira476@etec.sp.gov.br::f7f961f0-dadc-4ee5-b886-43edef0f83af" providerId="AD" clId="Web-{E88D3C07-7FB4-48F0-82E6-1D3EEF996D0E}" dt="2022-05-31T01:23:26.097" v="460"/>
        <pc:sldMkLst>
          <pc:docMk/>
          <pc:sldMk cId="3175914204" sldId="261"/>
        </pc:sldMkLst>
        <pc:spChg chg="mod">
          <ac:chgData name="MARIA EDUARDA FERREIRA" userId="S::maria.ferreira476@etec.sp.gov.br::f7f961f0-dadc-4ee5-b886-43edef0f83af" providerId="AD" clId="Web-{E88D3C07-7FB4-48F0-82E6-1D3EEF996D0E}" dt="2022-05-30T22:25:25.037" v="3" actId="1076"/>
          <ac:spMkLst>
            <pc:docMk/>
            <pc:sldMk cId="3175914204" sldId="261"/>
            <ac:spMk id="2" creationId="{9E72E883-571F-C730-F39D-21BE20BD3D38}"/>
          </ac:spMkLst>
        </pc:spChg>
      </pc:sldChg>
      <pc:sldChg chg="addSp delSp modSp mod modTransition setBg">
        <pc:chgData name="MARIA EDUARDA FERREIRA" userId="S::maria.ferreira476@etec.sp.gov.br::f7f961f0-dadc-4ee5-b886-43edef0f83af" providerId="AD" clId="Web-{E88D3C07-7FB4-48F0-82E6-1D3EEF996D0E}" dt="2022-05-31T01:23:31.581" v="461"/>
        <pc:sldMkLst>
          <pc:docMk/>
          <pc:sldMk cId="2356188162" sldId="262"/>
        </pc:sldMkLst>
        <pc:spChg chg="mod ord">
          <ac:chgData name="MARIA EDUARDA FERREIRA" userId="S::maria.ferreira476@etec.sp.gov.br::f7f961f0-dadc-4ee5-b886-43edef0f83af" providerId="AD" clId="Web-{E88D3C07-7FB4-48F0-82E6-1D3EEF996D0E}" dt="2022-05-30T22:33:31.550" v="15" actId="20577"/>
          <ac:spMkLst>
            <pc:docMk/>
            <pc:sldMk cId="2356188162" sldId="262"/>
            <ac:spMk id="2" creationId="{BC7B6EE3-87A8-6981-1AC0-3D5DD1D7D7BA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28:39.964" v="4"/>
          <ac:spMkLst>
            <pc:docMk/>
            <pc:sldMk cId="2356188162" sldId="262"/>
            <ac:spMk id="3" creationId="{86119AC7-1623-188E-06BB-BB0AA1847321}"/>
          </ac:spMkLst>
        </pc:spChg>
        <pc:spChg chg="del mod">
          <ac:chgData name="MARIA EDUARDA FERREIRA" userId="S::maria.ferreira476@etec.sp.gov.br::f7f961f0-dadc-4ee5-b886-43edef0f83af" providerId="AD" clId="Web-{E88D3C07-7FB4-48F0-82E6-1D3EEF996D0E}" dt="2022-05-30T22:29:56.888" v="9"/>
          <ac:spMkLst>
            <pc:docMk/>
            <pc:sldMk cId="2356188162" sldId="262"/>
            <ac:spMk id="4" creationId="{81FE125C-604B-C808-4EDC-CA17480E59E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8:53.324" v="6"/>
          <ac:spMkLst>
            <pc:docMk/>
            <pc:sldMk cId="2356188162" sldId="262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8:53.324" v="6"/>
          <ac:spMkLst>
            <pc:docMk/>
            <pc:sldMk cId="2356188162" sldId="262"/>
            <ac:spMk id="12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8:53.324" v="6"/>
          <ac:spMkLst>
            <pc:docMk/>
            <pc:sldMk cId="2356188162" sldId="262"/>
            <ac:spMk id="14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8:53.324" v="6"/>
          <ac:spMkLst>
            <pc:docMk/>
            <pc:sldMk cId="2356188162" sldId="262"/>
            <ac:spMk id="16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29:56.888" v="9"/>
          <ac:spMkLst>
            <pc:docMk/>
            <pc:sldMk cId="2356188162" sldId="262"/>
            <ac:spMk id="17" creationId="{DD8EACB7-D372-470B-B76E-A829D00310CD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29:56.888" v="9"/>
          <ac:spMkLst>
            <pc:docMk/>
            <pc:sldMk cId="2356188162" sldId="262"/>
            <ac:spMk id="19" creationId="{FBE11A49-02A1-4D4C-9A49-CDF496B1094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9:56.888" v="8"/>
          <ac:spMkLst>
            <pc:docMk/>
            <pc:sldMk cId="2356188162" sldId="262"/>
            <ac:spMk id="24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9:56.888" v="8"/>
          <ac:spMkLst>
            <pc:docMk/>
            <pc:sldMk cId="2356188162" sldId="262"/>
            <ac:spMk id="25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9:56.888" v="8"/>
          <ac:spMkLst>
            <pc:docMk/>
            <pc:sldMk cId="2356188162" sldId="262"/>
            <ac:spMk id="26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9:56.888" v="8"/>
          <ac:spMkLst>
            <pc:docMk/>
            <pc:sldMk cId="2356188162" sldId="262"/>
            <ac:spMk id="27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29:56.888" v="8"/>
          <ac:spMkLst>
            <pc:docMk/>
            <pc:sldMk cId="2356188162" sldId="262"/>
            <ac:spMk id="28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29:56.888" v="9"/>
          <ac:spMkLst>
            <pc:docMk/>
            <pc:sldMk cId="2356188162" sldId="262"/>
            <ac:spMk id="30" creationId="{9D3B3C7E-BC2D-4436-8B03-AC421FA66787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0T22:28:53.324" v="6"/>
          <ac:grpSpMkLst>
            <pc:docMk/>
            <pc:sldMk cId="2356188162" sldId="262"/>
            <ac:grpSpMk id="18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E88D3C07-7FB4-48F0-82E6-1D3EEF996D0E}" dt="2022-05-30T22:29:56.888" v="8"/>
          <ac:grpSpMkLst>
            <pc:docMk/>
            <pc:sldMk cId="2356188162" sldId="262"/>
            <ac:grpSpMk id="20" creationId="{D653FA49-39A3-4265-8670-1CC425A6EB8A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29:56.888" v="9"/>
          <ac:grpSpMkLst>
            <pc:docMk/>
            <pc:sldMk cId="2356188162" sldId="262"/>
            <ac:grpSpMk id="21" creationId="{F1732D3A-CFF0-45BE-AD79-F83D0272C6C6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29:56.888" v="9"/>
          <ac:grpSpMkLst>
            <pc:docMk/>
            <pc:sldMk cId="2356188162" sldId="262"/>
            <ac:grpSpMk id="31" creationId="{79B5D0C1-066E-4C02-A6B8-59FAE4A19724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29:56.888" v="9"/>
          <ac:picMkLst>
            <pc:docMk/>
            <pc:sldMk cId="2356188162" sldId="262"/>
            <ac:picMk id="5" creationId="{921CAE09-FAC1-D1AC-25C8-8919DF85BF91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39.019" v="462"/>
        <pc:sldMkLst>
          <pc:docMk/>
          <pc:sldMk cId="3936663125" sldId="263"/>
        </pc:sldMkLst>
        <pc:spChg chg="mod">
          <ac:chgData name="MARIA EDUARDA FERREIRA" userId="S::maria.ferreira476@etec.sp.gov.br::f7f961f0-dadc-4ee5-b886-43edef0f83af" providerId="AD" clId="Web-{E88D3C07-7FB4-48F0-82E6-1D3EEF996D0E}" dt="2022-05-30T22:37:25.869" v="27" actId="14100"/>
          <ac:spMkLst>
            <pc:docMk/>
            <pc:sldMk cId="3936663125" sldId="263"/>
            <ac:spMk id="2" creationId="{11D02549-9B04-A737-AC69-A4E59532C19C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34:07.707" v="17"/>
          <ac:spMkLst>
            <pc:docMk/>
            <pc:sldMk cId="3936663125" sldId="263"/>
            <ac:spMk id="3" creationId="{5C1FEFFC-B269-1A91-9130-4D511D3DD170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2:37:11.244" v="21" actId="20577"/>
          <ac:spMkLst>
            <pc:docMk/>
            <pc:sldMk cId="3936663125" sldId="263"/>
            <ac:spMk id="4" creationId="{73CB628C-DE8E-08C3-4F3E-93A6C6074E20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4:11.708" v="18"/>
          <ac:spMkLst>
            <pc:docMk/>
            <pc:sldMk cId="3936663125" sldId="263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4:11.708" v="18"/>
          <ac:spMkLst>
            <pc:docMk/>
            <pc:sldMk cId="3936663125" sldId="263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4:11.708" v="18"/>
          <ac:spMkLst>
            <pc:docMk/>
            <pc:sldMk cId="3936663125" sldId="263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4:11.708" v="18"/>
          <ac:spMkLst>
            <pc:docMk/>
            <pc:sldMk cId="3936663125" sldId="263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2:34:11.708" v="18"/>
          <ac:grpSpMkLst>
            <pc:docMk/>
            <pc:sldMk cId="3936663125" sldId="263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34:11.708" v="18"/>
          <ac:picMkLst>
            <pc:docMk/>
            <pc:sldMk cId="3936663125" sldId="263"/>
            <ac:picMk id="5" creationId="{8EAEF8B1-1B24-8EA0-F245-8CFC4CFD2586}"/>
          </ac:picMkLst>
        </pc:picChg>
      </pc:sldChg>
      <pc:sldChg chg="addSp delSp modSp new del mod setBg">
        <pc:chgData name="MARIA EDUARDA FERREIRA" userId="S::maria.ferreira476@etec.sp.gov.br::f7f961f0-dadc-4ee5-b886-43edef0f83af" providerId="AD" clId="Web-{E88D3C07-7FB4-48F0-82E6-1D3EEF996D0E}" dt="2022-05-30T23:42:03.206" v="377"/>
        <pc:sldMkLst>
          <pc:docMk/>
          <pc:sldMk cId="911971748" sldId="264"/>
        </pc:sldMkLst>
        <pc:spChg chg="mod ord">
          <ac:chgData name="MARIA EDUARDA FERREIRA" userId="S::maria.ferreira476@etec.sp.gov.br::f7f961f0-dadc-4ee5-b886-43edef0f83af" providerId="AD" clId="Web-{E88D3C07-7FB4-48F0-82E6-1D3EEF996D0E}" dt="2022-05-30T22:55:50.445" v="169" actId="14100"/>
          <ac:spMkLst>
            <pc:docMk/>
            <pc:sldMk cId="911971748" sldId="264"/>
            <ac:spMk id="2" creationId="{A2D5FAC3-8057-70A4-F325-6424CD1683B3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38:43.746" v="29"/>
          <ac:spMkLst>
            <pc:docMk/>
            <pc:sldMk cId="911971748" sldId="264"/>
            <ac:spMk id="3" creationId="{EDE25CBD-8BB7-637C-CD7B-434E22CAAFF9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2:55:58.508" v="171" actId="1076"/>
          <ac:spMkLst>
            <pc:docMk/>
            <pc:sldMk cId="911971748" sldId="264"/>
            <ac:spMk id="4" creationId="{ABCDC1A6-9683-5C90-0071-CE410DDF1C6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38:50.012" v="31"/>
          <ac:spMkLst>
            <pc:docMk/>
            <pc:sldMk cId="911971748" sldId="264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38:50.012" v="31"/>
          <ac:spMkLst>
            <pc:docMk/>
            <pc:sldMk cId="911971748" sldId="264"/>
            <ac:spMk id="12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38:50.012" v="31"/>
          <ac:spMkLst>
            <pc:docMk/>
            <pc:sldMk cId="911971748" sldId="264"/>
            <ac:spMk id="14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38:50.012" v="31"/>
          <ac:spMkLst>
            <pc:docMk/>
            <pc:sldMk cId="911971748" sldId="264"/>
            <ac:spMk id="16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38:50.012" v="31"/>
          <ac:spMkLst>
            <pc:docMk/>
            <pc:sldMk cId="911971748" sldId="264"/>
            <ac:spMk id="18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8:50.137" v="32"/>
          <ac:spMkLst>
            <pc:docMk/>
            <pc:sldMk cId="911971748" sldId="264"/>
            <ac:spMk id="25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8:50.137" v="32"/>
          <ac:spMkLst>
            <pc:docMk/>
            <pc:sldMk cId="911971748" sldId="264"/>
            <ac:spMk id="26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8:50.137" v="32"/>
          <ac:spMkLst>
            <pc:docMk/>
            <pc:sldMk cId="911971748" sldId="264"/>
            <ac:spMk id="27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38:50.137" v="32"/>
          <ac:spMkLst>
            <pc:docMk/>
            <pc:sldMk cId="911971748" sldId="264"/>
            <ac:spMk id="28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0T22:38:50.012" v="31"/>
          <ac:grpSpMkLst>
            <pc:docMk/>
            <pc:sldMk cId="911971748" sldId="264"/>
            <ac:grpSpMk id="20" creationId="{D653FA49-39A3-4265-8670-1CC425A6EB8A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38:50.137" v="32"/>
          <ac:grpSpMkLst>
            <pc:docMk/>
            <pc:sldMk cId="911971748" sldId="264"/>
            <ac:grpSpMk id="29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38:50.137" v="32"/>
          <ac:picMkLst>
            <pc:docMk/>
            <pc:sldMk cId="911971748" sldId="264"/>
            <ac:picMk id="5" creationId="{D1A7C0F2-2268-F5E7-ED88-7CAFE176D63B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19.129" v="476"/>
        <pc:sldMkLst>
          <pc:docMk/>
          <pc:sldMk cId="1763508322" sldId="265"/>
        </pc:sldMkLst>
        <pc:spChg chg="mod ord">
          <ac:chgData name="MARIA EDUARDA FERREIRA" userId="S::maria.ferreira476@etec.sp.gov.br::f7f961f0-dadc-4ee5-b886-43edef0f83af" providerId="AD" clId="Web-{E88D3C07-7FB4-48F0-82E6-1D3EEF996D0E}" dt="2022-05-30T23:29:02.036" v="296" actId="20577"/>
          <ac:spMkLst>
            <pc:docMk/>
            <pc:sldMk cId="1763508322" sldId="265"/>
            <ac:spMk id="2" creationId="{882B73A6-CC4A-F1B5-F03D-394D894941BA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44:38.412" v="85"/>
          <ac:spMkLst>
            <pc:docMk/>
            <pc:sldMk cId="1763508322" sldId="265"/>
            <ac:spMk id="3" creationId="{C19D448F-ED97-7369-F470-0D47909B21E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3:27:37.128" v="275"/>
          <ac:spMkLst>
            <pc:docMk/>
            <pc:sldMk cId="1763508322" sldId="265"/>
            <ac:spMk id="3" creationId="{D89619EE-9917-9CD6-8298-4CA75089F962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0T23:28:17.551" v="283" actId="1076"/>
          <ac:spMkLst>
            <pc:docMk/>
            <pc:sldMk cId="1763508322" sldId="265"/>
            <ac:spMk id="4" creationId="{47E7059D-E5BA-C16C-1BAC-58CD60833771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3:27:35.941" v="274"/>
          <ac:spMkLst>
            <pc:docMk/>
            <pc:sldMk cId="1763508322" sldId="265"/>
            <ac:spMk id="6" creationId="{7E76E109-F28D-9480-A817-9D8664A9C48D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0T23:28:44.348" v="292"/>
          <ac:spMkLst>
            <pc:docMk/>
            <pc:sldMk cId="1763508322" sldId="265"/>
            <ac:spMk id="7" creationId="{FD8EDE9E-A439-468B-4106-37CADCC03EB4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4:44.959" v="87"/>
          <ac:spMkLst>
            <pc:docMk/>
            <pc:sldMk cId="1763508322" sldId="265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4:44.959" v="87"/>
          <ac:spMkLst>
            <pc:docMk/>
            <pc:sldMk cId="1763508322" sldId="265"/>
            <ac:spMk id="12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4:44.959" v="87"/>
          <ac:spMkLst>
            <pc:docMk/>
            <pc:sldMk cId="1763508322" sldId="265"/>
            <ac:spMk id="14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4:44.959" v="87"/>
          <ac:spMkLst>
            <pc:docMk/>
            <pc:sldMk cId="1763508322" sldId="265"/>
            <ac:spMk id="16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4:44.959" v="87"/>
          <ac:spMkLst>
            <pc:docMk/>
            <pc:sldMk cId="1763508322" sldId="265"/>
            <ac:spMk id="18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4:45.037" v="88"/>
          <ac:spMkLst>
            <pc:docMk/>
            <pc:sldMk cId="1763508322" sldId="265"/>
            <ac:spMk id="25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4:45.037" v="88"/>
          <ac:spMkLst>
            <pc:docMk/>
            <pc:sldMk cId="1763508322" sldId="265"/>
            <ac:spMk id="26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4:45.037" v="88"/>
          <ac:spMkLst>
            <pc:docMk/>
            <pc:sldMk cId="1763508322" sldId="265"/>
            <ac:spMk id="27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4:45.037" v="88"/>
          <ac:spMkLst>
            <pc:docMk/>
            <pc:sldMk cId="1763508322" sldId="265"/>
            <ac:spMk id="28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0T22:44:44.959" v="87"/>
          <ac:grpSpMkLst>
            <pc:docMk/>
            <pc:sldMk cId="1763508322" sldId="265"/>
            <ac:grpSpMk id="20" creationId="{D653FA49-39A3-4265-8670-1CC425A6EB8A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44:45.037" v="88"/>
          <ac:grpSpMkLst>
            <pc:docMk/>
            <pc:sldMk cId="1763508322" sldId="265"/>
            <ac:grpSpMk id="29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44:45.037" v="88"/>
          <ac:picMkLst>
            <pc:docMk/>
            <pc:sldMk cId="1763508322" sldId="265"/>
            <ac:picMk id="5" creationId="{01E79095-5BAF-BE77-3766-3ED455C92000}"/>
          </ac:picMkLst>
        </pc:picChg>
        <pc:picChg chg="add del mod ord">
          <ac:chgData name="MARIA EDUARDA FERREIRA" userId="S::maria.ferreira476@etec.sp.gov.br::f7f961f0-dadc-4ee5-b886-43edef0f83af" providerId="AD" clId="Web-{E88D3C07-7FB4-48F0-82E6-1D3EEF996D0E}" dt="2022-05-30T22:45:43.632" v="95"/>
          <ac:picMkLst>
            <pc:docMk/>
            <pc:sldMk cId="1763508322" sldId="265"/>
            <ac:picMk id="6" creationId="{C2B1663C-3E91-FFFA-164F-8051DF0381BF}"/>
          </ac:picMkLst>
        </pc:picChg>
      </pc:sldChg>
      <pc:sldChg chg="addSp delSp modSp add mod ord replId modTransition setBg">
        <pc:chgData name="MARIA EDUARDA FERREIRA" userId="S::maria.ferreira476@etec.sp.gov.br::f7f961f0-dadc-4ee5-b886-43edef0f83af" providerId="AD" clId="Web-{E88D3C07-7FB4-48F0-82E6-1D3EEF996D0E}" dt="2022-05-31T01:24:15.348" v="474"/>
        <pc:sldMkLst>
          <pc:docMk/>
          <pc:sldMk cId="3915571525" sldId="266"/>
        </pc:sldMkLst>
        <pc:spChg chg="mod ord">
          <ac:chgData name="MARIA EDUARDA FERREIRA" userId="S::maria.ferreira476@etec.sp.gov.br::f7f961f0-dadc-4ee5-b886-43edef0f83af" providerId="AD" clId="Web-{E88D3C07-7FB4-48F0-82E6-1D3EEF996D0E}" dt="2022-05-30T23:26:30.361" v="263" actId="1076"/>
          <ac:spMkLst>
            <pc:docMk/>
            <pc:sldMk cId="3915571525" sldId="266"/>
            <ac:spMk id="2" creationId="{882B73A6-CC4A-F1B5-F03D-394D894941BA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42:32.596" v="59"/>
          <ac:spMkLst>
            <pc:docMk/>
            <pc:sldMk cId="3915571525" sldId="266"/>
            <ac:spMk id="3" creationId="{C19D448F-ED97-7369-F470-0D47909B21E5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27:07.878" v="269" actId="20577"/>
          <ac:spMkLst>
            <pc:docMk/>
            <pc:sldMk cId="3915571525" sldId="266"/>
            <ac:spMk id="4" creationId="{47E7059D-E5BA-C16C-1BAC-58CD60833771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2:41.815" v="61"/>
          <ac:spMkLst>
            <pc:docMk/>
            <pc:sldMk cId="3915571525" sldId="266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2:41.815" v="61"/>
          <ac:spMkLst>
            <pc:docMk/>
            <pc:sldMk cId="3915571525" sldId="266"/>
            <ac:spMk id="12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2:41.815" v="61"/>
          <ac:spMkLst>
            <pc:docMk/>
            <pc:sldMk cId="3915571525" sldId="266"/>
            <ac:spMk id="14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2:41.815" v="61"/>
          <ac:spMkLst>
            <pc:docMk/>
            <pc:sldMk cId="3915571525" sldId="266"/>
            <ac:spMk id="16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42:41.815" v="61"/>
          <ac:spMkLst>
            <pc:docMk/>
            <pc:sldMk cId="3915571525" sldId="266"/>
            <ac:spMk id="18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2:42.299" v="62"/>
          <ac:spMkLst>
            <pc:docMk/>
            <pc:sldMk cId="3915571525" sldId="266"/>
            <ac:spMk id="25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2:42.299" v="62"/>
          <ac:spMkLst>
            <pc:docMk/>
            <pc:sldMk cId="3915571525" sldId="266"/>
            <ac:spMk id="26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2:42.299" v="62"/>
          <ac:spMkLst>
            <pc:docMk/>
            <pc:sldMk cId="3915571525" sldId="266"/>
            <ac:spMk id="27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42:42.299" v="62"/>
          <ac:spMkLst>
            <pc:docMk/>
            <pc:sldMk cId="3915571525" sldId="266"/>
            <ac:spMk id="28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0T22:42:41.815" v="61"/>
          <ac:grpSpMkLst>
            <pc:docMk/>
            <pc:sldMk cId="3915571525" sldId="266"/>
            <ac:grpSpMk id="20" creationId="{D653FA49-39A3-4265-8670-1CC425A6EB8A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42:42.299" v="62"/>
          <ac:grpSpMkLst>
            <pc:docMk/>
            <pc:sldMk cId="3915571525" sldId="266"/>
            <ac:grpSpMk id="29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42:42.299" v="62"/>
          <ac:picMkLst>
            <pc:docMk/>
            <pc:sldMk cId="3915571525" sldId="266"/>
            <ac:picMk id="5" creationId="{EF137A50-8126-CA8E-C022-D8387B1DF8FE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50.722" v="467"/>
        <pc:sldMkLst>
          <pc:docMk/>
          <pc:sldMk cId="850177826" sldId="267"/>
        </pc:sldMkLst>
        <pc:spChg chg="mod ord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2" creationId="{00762558-DFD1-DC70-325F-DFB985B0D4B6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51:06.172" v="138"/>
          <ac:spMkLst>
            <pc:docMk/>
            <pc:sldMk cId="850177826" sldId="267"/>
            <ac:spMk id="3" creationId="{C5C99F20-88BF-6C97-55A3-C86B50FAEAAE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2:52:30.455" v="148" actId="14100"/>
          <ac:spMkLst>
            <pc:docMk/>
            <pc:sldMk cId="850177826" sldId="267"/>
            <ac:spMk id="4" creationId="{2A47B325-6D82-EC39-A6C7-F349518860C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13.094" v="140"/>
          <ac:spMkLst>
            <pc:docMk/>
            <pc:sldMk cId="850177826" sldId="267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13.094" v="140"/>
          <ac:spMkLst>
            <pc:docMk/>
            <pc:sldMk cId="850177826" sldId="267"/>
            <ac:spMk id="12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13.094" v="140"/>
          <ac:spMkLst>
            <pc:docMk/>
            <pc:sldMk cId="850177826" sldId="267"/>
            <ac:spMk id="14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13.094" v="140"/>
          <ac:spMkLst>
            <pc:docMk/>
            <pc:sldMk cId="850177826" sldId="267"/>
            <ac:spMk id="16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13.094" v="140"/>
          <ac:spMkLst>
            <pc:docMk/>
            <pc:sldMk cId="850177826" sldId="267"/>
            <ac:spMk id="18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25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26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27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28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4"/>
          <ac:spMkLst>
            <pc:docMk/>
            <pc:sldMk cId="850177826" sldId="267"/>
            <ac:spMk id="35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4"/>
          <ac:spMkLst>
            <pc:docMk/>
            <pc:sldMk cId="850177826" sldId="267"/>
            <ac:spMk id="37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4"/>
          <ac:spMkLst>
            <pc:docMk/>
            <pc:sldMk cId="850177826" sldId="267"/>
            <ac:spMk id="39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0T22:51:45.923" v="144"/>
          <ac:spMkLst>
            <pc:docMk/>
            <pc:sldMk cId="850177826" sldId="267"/>
            <ac:spMk id="41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48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49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50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1:45.923" v="145"/>
          <ac:spMkLst>
            <pc:docMk/>
            <pc:sldMk cId="850177826" sldId="267"/>
            <ac:spMk id="51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0T22:51:13.094" v="140"/>
          <ac:grpSpMkLst>
            <pc:docMk/>
            <pc:sldMk cId="850177826" sldId="267"/>
            <ac:grpSpMk id="20" creationId="{D653FA49-39A3-4265-8670-1CC425A6EB8A}"/>
          </ac:grpSpMkLst>
        </pc:grpChg>
        <pc:grpChg chg="add del">
          <ac:chgData name="MARIA EDUARDA FERREIRA" userId="S::maria.ferreira476@etec.sp.gov.br::f7f961f0-dadc-4ee5-b886-43edef0f83af" providerId="AD" clId="Web-{E88D3C07-7FB4-48F0-82E6-1D3EEF996D0E}" dt="2022-05-30T22:51:45.923" v="145"/>
          <ac:grpSpMkLst>
            <pc:docMk/>
            <pc:sldMk cId="850177826" sldId="267"/>
            <ac:grpSpMk id="29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E88D3C07-7FB4-48F0-82E6-1D3EEF996D0E}" dt="2022-05-30T22:51:45.923" v="144"/>
          <ac:grpSpMkLst>
            <pc:docMk/>
            <pc:sldMk cId="850177826" sldId="267"/>
            <ac:grpSpMk id="43" creationId="{073091F1-AA5A-47C6-9502-D5870A72D50C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2:51:45.923" v="145"/>
          <ac:grpSpMkLst>
            <pc:docMk/>
            <pc:sldMk cId="850177826" sldId="267"/>
            <ac:grpSpMk id="52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51:45.923" v="144"/>
          <ac:picMkLst>
            <pc:docMk/>
            <pc:sldMk cId="850177826" sldId="267"/>
            <ac:picMk id="5" creationId="{F4B6D5D0-D175-75FB-18B0-772AC7611B8D}"/>
          </ac:picMkLst>
        </pc:picChg>
      </pc:sldChg>
      <pc:sldChg chg="add del replId">
        <pc:chgData name="MARIA EDUARDA FERREIRA" userId="S::maria.ferreira476@etec.sp.gov.br::f7f961f0-dadc-4ee5-b886-43edef0f83af" providerId="AD" clId="Web-{E88D3C07-7FB4-48F0-82E6-1D3EEF996D0E}" dt="2022-05-30T22:50:56.687" v="137"/>
        <pc:sldMkLst>
          <pc:docMk/>
          <pc:sldMk cId="219120198" sldId="268"/>
        </pc:sldMkLst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53.504" v="468"/>
        <pc:sldMkLst>
          <pc:docMk/>
          <pc:sldMk cId="2221937817" sldId="268"/>
        </pc:sldMkLst>
        <pc:spChg chg="mod">
          <ac:chgData name="MARIA EDUARDA FERREIRA" userId="S::maria.ferreira476@etec.sp.gov.br::f7f961f0-dadc-4ee5-b886-43edef0f83af" providerId="AD" clId="Web-{E88D3C07-7FB4-48F0-82E6-1D3EEF996D0E}" dt="2022-05-30T22:53:29.097" v="159" actId="20577"/>
          <ac:spMkLst>
            <pc:docMk/>
            <pc:sldMk cId="2221937817" sldId="268"/>
            <ac:spMk id="2" creationId="{EADC71B1-8649-6D8A-85FE-FC4281498D91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52:57.456" v="150"/>
          <ac:spMkLst>
            <pc:docMk/>
            <pc:sldMk cId="2221937817" sldId="268"/>
            <ac:spMk id="3" creationId="{6E928ED5-BF83-68CA-ADBF-40775E3A3818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2:54:36.787" v="166" actId="14100"/>
          <ac:spMkLst>
            <pc:docMk/>
            <pc:sldMk cId="2221937817" sldId="268"/>
            <ac:spMk id="4" creationId="{F43A8030-70C7-EE46-B9B9-B11CAD984CCC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2:59.972" v="151"/>
          <ac:spMkLst>
            <pc:docMk/>
            <pc:sldMk cId="2221937817" sldId="268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2:59.972" v="151"/>
          <ac:spMkLst>
            <pc:docMk/>
            <pc:sldMk cId="2221937817" sldId="268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2:59.972" v="151"/>
          <ac:spMkLst>
            <pc:docMk/>
            <pc:sldMk cId="2221937817" sldId="268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2:59.972" v="151"/>
          <ac:spMkLst>
            <pc:docMk/>
            <pc:sldMk cId="2221937817" sldId="268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2:52:59.972" v="151"/>
          <ac:grpSpMkLst>
            <pc:docMk/>
            <pc:sldMk cId="2221937817" sldId="268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52:59.972" v="151"/>
          <ac:picMkLst>
            <pc:docMk/>
            <pc:sldMk cId="2221937817" sldId="268"/>
            <ac:picMk id="5" creationId="{6A7442F1-9E8C-F457-F4D6-E820C459DEDD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55.691" v="469"/>
        <pc:sldMkLst>
          <pc:docMk/>
          <pc:sldMk cId="2043799945" sldId="269"/>
        </pc:sldMkLst>
        <pc:spChg chg="mod">
          <ac:chgData name="MARIA EDUARDA FERREIRA" userId="S::maria.ferreira476@etec.sp.gov.br::f7f961f0-dadc-4ee5-b886-43edef0f83af" providerId="AD" clId="Web-{E88D3C07-7FB4-48F0-82E6-1D3EEF996D0E}" dt="2022-05-30T22:58:48.653" v="186" actId="14100"/>
          <ac:spMkLst>
            <pc:docMk/>
            <pc:sldMk cId="2043799945" sldId="269"/>
            <ac:spMk id="2" creationId="{4BA801BE-7620-878A-E5E0-98A436F52F8E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2:57:38.088" v="173"/>
          <ac:spMkLst>
            <pc:docMk/>
            <pc:sldMk cId="2043799945" sldId="269"/>
            <ac:spMk id="3" creationId="{CA13BC2D-E567-293B-2AA0-4603D59D7D4D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2:59:19.591" v="189" actId="20577"/>
          <ac:spMkLst>
            <pc:docMk/>
            <pc:sldMk cId="2043799945" sldId="269"/>
            <ac:spMk id="4" creationId="{BF31B2F2-B7E7-8267-A4EF-CB99B70E3E9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7:48.870" v="174"/>
          <ac:spMkLst>
            <pc:docMk/>
            <pc:sldMk cId="2043799945" sldId="269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7:48.870" v="174"/>
          <ac:spMkLst>
            <pc:docMk/>
            <pc:sldMk cId="2043799945" sldId="269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7:48.870" v="174"/>
          <ac:spMkLst>
            <pc:docMk/>
            <pc:sldMk cId="2043799945" sldId="269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2:57:48.870" v="174"/>
          <ac:spMkLst>
            <pc:docMk/>
            <pc:sldMk cId="2043799945" sldId="269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2:57:48.870" v="174"/>
          <ac:grpSpMkLst>
            <pc:docMk/>
            <pc:sldMk cId="2043799945" sldId="269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2:57:48.870" v="174"/>
          <ac:picMkLst>
            <pc:docMk/>
            <pc:sldMk cId="2043799945" sldId="269"/>
            <ac:picMk id="5" creationId="{7C60F7CB-1C32-82E7-E734-275A661BA5BB}"/>
          </ac:picMkLst>
        </pc:picChg>
      </pc:sldChg>
      <pc:sldChg chg="add del replId">
        <pc:chgData name="MARIA EDUARDA FERREIRA" userId="S::maria.ferreira476@etec.sp.gov.br::f7f961f0-dadc-4ee5-b886-43edef0f83af" providerId="AD" clId="Web-{E88D3C07-7FB4-48F0-82E6-1D3EEF996D0E}" dt="2022-05-30T22:50:54.734" v="136"/>
        <pc:sldMkLst>
          <pc:docMk/>
          <pc:sldMk cId="2300883473" sldId="269"/>
        </pc:sldMkLst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59.363" v="470"/>
        <pc:sldMkLst>
          <pc:docMk/>
          <pc:sldMk cId="1127051030" sldId="270"/>
        </pc:sldMkLst>
        <pc:spChg chg="mod">
          <ac:chgData name="MARIA EDUARDA FERREIRA" userId="S::maria.ferreira476@etec.sp.gov.br::f7f961f0-dadc-4ee5-b886-43edef0f83af" providerId="AD" clId="Web-{E88D3C07-7FB4-48F0-82E6-1D3EEF996D0E}" dt="2022-05-30T23:03:21.613" v="223" actId="1076"/>
          <ac:spMkLst>
            <pc:docMk/>
            <pc:sldMk cId="1127051030" sldId="270"/>
            <ac:spMk id="2" creationId="{3DE77E4B-7550-D5DE-F27C-071722E0D676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01:02.953" v="193"/>
          <ac:spMkLst>
            <pc:docMk/>
            <pc:sldMk cId="1127051030" sldId="270"/>
            <ac:spMk id="3" creationId="{522782A3-B6CB-104A-BF44-48D3AF6CEDE0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02:05.783" v="207" actId="1076"/>
          <ac:spMkLst>
            <pc:docMk/>
            <pc:sldMk cId="1127051030" sldId="270"/>
            <ac:spMk id="4" creationId="{02CCA27B-AB90-F400-A44C-01E7CABF142C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1:05.703" v="194"/>
          <ac:spMkLst>
            <pc:docMk/>
            <pc:sldMk cId="1127051030" sldId="270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1:05.703" v="194"/>
          <ac:spMkLst>
            <pc:docMk/>
            <pc:sldMk cId="1127051030" sldId="270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1:05.703" v="194"/>
          <ac:spMkLst>
            <pc:docMk/>
            <pc:sldMk cId="1127051030" sldId="270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1:05.703" v="194"/>
          <ac:spMkLst>
            <pc:docMk/>
            <pc:sldMk cId="1127051030" sldId="270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01:05.703" v="194"/>
          <ac:grpSpMkLst>
            <pc:docMk/>
            <pc:sldMk cId="1127051030" sldId="270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01:05.703" v="194"/>
          <ac:picMkLst>
            <pc:docMk/>
            <pc:sldMk cId="1127051030" sldId="270"/>
            <ac:picMk id="5" creationId="{16B8715B-1CDD-680A-4610-646425CB04DB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6:33.179" v="486"/>
        <pc:sldMkLst>
          <pc:docMk/>
          <pc:sldMk cId="1434939644" sldId="271"/>
        </pc:sldMkLst>
        <pc:spChg chg="mod">
          <ac:chgData name="MARIA EDUARDA FERREIRA" userId="S::maria.ferreira476@etec.sp.gov.br::f7f961f0-dadc-4ee5-b886-43edef0f83af" providerId="AD" clId="Web-{E88D3C07-7FB4-48F0-82E6-1D3EEF996D0E}" dt="2022-05-31T01:25:32.772" v="483"/>
          <ac:spMkLst>
            <pc:docMk/>
            <pc:sldMk cId="1434939644" sldId="271"/>
            <ac:spMk id="2" creationId="{81BAE544-B287-B838-BA93-779D4DC65621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04:10.302" v="231"/>
          <ac:spMkLst>
            <pc:docMk/>
            <pc:sldMk cId="1434939644" sldId="271"/>
            <ac:spMk id="3" creationId="{082108FF-05AB-7522-7F3B-6095E49B86D1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04:12.896" v="232"/>
          <ac:spMkLst>
            <pc:docMk/>
            <pc:sldMk cId="1434939644" sldId="271"/>
            <ac:spMk id="4" creationId="{0A7BFC04-8069-7A2F-AF8F-543A10C393BB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0T23:03:56.317" v="228"/>
          <ac:spMkLst>
            <pc:docMk/>
            <pc:sldMk cId="1434939644" sldId="271"/>
            <ac:spMk id="5" creationId="{8E353661-577E-C8D1-1E28-D70AC6C9ABDB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1T01:25:29.678" v="482"/>
          <ac:spMkLst>
            <pc:docMk/>
            <pc:sldMk cId="1434939644" sldId="271"/>
            <ac:spMk id="5" creationId="{FF6218A2-AF2F-F2CC-51F6-362AADEB54CA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1T01:26:30.429" v="485"/>
          <ac:spMkLst>
            <pc:docMk/>
            <pc:sldMk cId="1434939644" sldId="271"/>
            <ac:spMk id="9" creationId="{10323D19-D234-E748-267E-E9C2B3EBCFFC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5:32.772" v="483"/>
          <ac:spMkLst>
            <pc:docMk/>
            <pc:sldMk cId="1434939644" sldId="271"/>
            <ac:spMk id="11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5:32.772" v="483"/>
          <ac:spMkLst>
            <pc:docMk/>
            <pc:sldMk cId="1434939644" sldId="271"/>
            <ac:spMk id="13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5:32.772" v="483"/>
          <ac:spMkLst>
            <pc:docMk/>
            <pc:sldMk cId="1434939644" sldId="271"/>
            <ac:spMk id="15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5:32.772" v="483"/>
          <ac:spMkLst>
            <pc:docMk/>
            <pc:sldMk cId="1434939644" sldId="271"/>
            <ac:spMk id="17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27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29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31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33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43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45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47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6:33.179" v="486"/>
          <ac:spMkLst>
            <pc:docMk/>
            <pc:sldMk cId="1434939644" sldId="271"/>
            <ac:spMk id="49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E88D3C07-7FB4-48F0-82E6-1D3EEF996D0E}" dt="2022-05-31T01:25:32.772" v="483"/>
          <ac:grpSpMkLst>
            <pc:docMk/>
            <pc:sldMk cId="1434939644" sldId="271"/>
            <ac:grpSpMk id="19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E88D3C07-7FB4-48F0-82E6-1D3EEF996D0E}" dt="2022-05-31T01:26:33.179" v="486"/>
          <ac:grpSpMkLst>
            <pc:docMk/>
            <pc:sldMk cId="1434939644" sldId="271"/>
            <ac:grpSpMk id="35" creationId="{53745597-CF0F-4C14-83C4-612B382A9091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1T01:26:33.179" v="486"/>
          <ac:grpSpMkLst>
            <pc:docMk/>
            <pc:sldMk cId="1434939644" sldId="271"/>
            <ac:grpSpMk id="51" creationId="{53745597-CF0F-4C14-83C4-612B382A9091}"/>
          </ac:grpSpMkLst>
        </pc:grpChg>
        <pc:picChg chg="add del mod ord">
          <ac:chgData name="MARIA EDUARDA FERREIRA" userId="S::maria.ferreira476@etec.sp.gov.br::f7f961f0-dadc-4ee5-b886-43edef0f83af" providerId="AD" clId="Web-{E88D3C07-7FB4-48F0-82E6-1D3EEF996D0E}" dt="2022-05-31T01:24:48.442" v="481"/>
          <ac:picMkLst>
            <pc:docMk/>
            <pc:sldMk cId="1434939644" sldId="271"/>
            <ac:picMk id="6" creationId="{8F36F5DD-7B67-C31C-460A-EDFDB9488456}"/>
          </ac:picMkLst>
        </pc:picChg>
        <pc:picChg chg="add del mod ord">
          <ac:chgData name="MARIA EDUARDA FERREIRA" userId="S::maria.ferreira476@etec.sp.gov.br::f7f961f0-dadc-4ee5-b886-43edef0f83af" providerId="AD" clId="Web-{E88D3C07-7FB4-48F0-82E6-1D3EEF996D0E}" dt="2022-05-31T01:25:48.131" v="484"/>
          <ac:picMkLst>
            <pc:docMk/>
            <pc:sldMk cId="1434939644" sldId="271"/>
            <ac:picMk id="7" creationId="{4C4E4E91-4DC7-D847-2258-7E4DFEF43DA2}"/>
          </ac:picMkLst>
        </pc:picChg>
        <pc:picChg chg="add mod ord">
          <ac:chgData name="MARIA EDUARDA FERREIRA" userId="S::maria.ferreira476@etec.sp.gov.br::f7f961f0-dadc-4ee5-b886-43edef0f83af" providerId="AD" clId="Web-{E88D3C07-7FB4-48F0-82E6-1D3EEF996D0E}" dt="2022-05-31T01:26:33.179" v="486"/>
          <ac:picMkLst>
            <pc:docMk/>
            <pc:sldMk cId="1434939644" sldId="271"/>
            <ac:picMk id="10" creationId="{ABE8778A-A1CB-F8A3-A62F-537C6FBDA55A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09.020" v="472"/>
        <pc:sldMkLst>
          <pc:docMk/>
          <pc:sldMk cId="932516442" sldId="272"/>
        </pc:sldMkLst>
        <pc:spChg chg="mod">
          <ac:chgData name="MARIA EDUARDA FERREIRA" userId="S::maria.ferreira476@etec.sp.gov.br::f7f961f0-dadc-4ee5-b886-43edef0f83af" providerId="AD" clId="Web-{E88D3C07-7FB4-48F0-82E6-1D3EEF996D0E}" dt="2022-05-30T23:06:49.509" v="247" actId="14100"/>
          <ac:spMkLst>
            <pc:docMk/>
            <pc:sldMk cId="932516442" sldId="272"/>
            <ac:spMk id="2" creationId="{3AB91D51-214F-D697-F619-164E6DD44CD9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06:24.805" v="242"/>
          <ac:spMkLst>
            <pc:docMk/>
            <pc:sldMk cId="932516442" sldId="272"/>
            <ac:spMk id="3" creationId="{01AF88E2-9449-605A-C71D-7FB48B52157F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06:27.946" v="243"/>
          <ac:spMkLst>
            <pc:docMk/>
            <pc:sldMk cId="932516442" sldId="272"/>
            <ac:spMk id="4" creationId="{DFBD8982-6EDD-2E54-0EC5-AF9A50004D89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6:27.946" v="243"/>
          <ac:spMkLst>
            <pc:docMk/>
            <pc:sldMk cId="932516442" sldId="272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6:27.946" v="243"/>
          <ac:spMkLst>
            <pc:docMk/>
            <pc:sldMk cId="932516442" sldId="272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6:27.946" v="243"/>
          <ac:spMkLst>
            <pc:docMk/>
            <pc:sldMk cId="932516442" sldId="272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06:27.946" v="243"/>
          <ac:spMkLst>
            <pc:docMk/>
            <pc:sldMk cId="932516442" sldId="272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06:27.946" v="243"/>
          <ac:grpSpMkLst>
            <pc:docMk/>
            <pc:sldMk cId="932516442" sldId="272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06:27.946" v="243"/>
          <ac:picMkLst>
            <pc:docMk/>
            <pc:sldMk cId="932516442" sldId="272"/>
            <ac:picMk id="5" creationId="{93485257-60DC-FEE0-DF37-8BC21A85733A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11.442" v="473"/>
        <pc:sldMkLst>
          <pc:docMk/>
          <pc:sldMk cId="1709640502" sldId="273"/>
        </pc:sldMkLst>
        <pc:spChg chg="mo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2" creationId="{95841647-1572-5684-1F33-6610AE09E83F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26:03.595" v="254"/>
          <ac:spMkLst>
            <pc:docMk/>
            <pc:sldMk cId="1709640502" sldId="273"/>
            <ac:spMk id="3" creationId="{E5317C2D-524B-0107-D84E-4F54D9386599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4" creationId="{3DA1A5A6-8F42-9604-BEF1-41B3A979E6BC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6:05.674" v="255"/>
          <ac:spMkLst>
            <pc:docMk/>
            <pc:sldMk cId="1709640502" sldId="273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26:05.674" v="255"/>
          <ac:grpSpMkLst>
            <pc:docMk/>
            <pc:sldMk cId="1709640502" sldId="273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26:05.674" v="255"/>
          <ac:picMkLst>
            <pc:docMk/>
            <pc:sldMk cId="1709640502" sldId="273"/>
            <ac:picMk id="5" creationId="{8C75D0FD-4912-0EF9-66B8-820BCABBB4F4}"/>
          </ac:picMkLst>
        </pc:picChg>
      </pc:sldChg>
      <pc:sldChg chg="addSp delSp modSp new mod ord modTransition setBg">
        <pc:chgData name="MARIA EDUARDA FERREIRA" userId="S::maria.ferreira476@etec.sp.gov.br::f7f961f0-dadc-4ee5-b886-43edef0f83af" providerId="AD" clId="Web-{E88D3C07-7FB4-48F0-82E6-1D3EEF996D0E}" dt="2022-05-31T01:24:17.379" v="475"/>
        <pc:sldMkLst>
          <pc:docMk/>
          <pc:sldMk cId="2298032885" sldId="274"/>
        </pc:sldMkLst>
        <pc:spChg chg="mod">
          <ac:chgData name="MARIA EDUARDA FERREIRA" userId="S::maria.ferreira476@etec.sp.gov.br::f7f961f0-dadc-4ee5-b886-43edef0f83af" providerId="AD" clId="Web-{E88D3C07-7FB4-48F0-82E6-1D3EEF996D0E}" dt="2022-05-30T23:29:55.756" v="303" actId="20577"/>
          <ac:spMkLst>
            <pc:docMk/>
            <pc:sldMk cId="2298032885" sldId="274"/>
            <ac:spMk id="2" creationId="{B4AD8671-5E1E-0EC6-6E96-C75B39B88693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29:28.396" v="299"/>
          <ac:spMkLst>
            <pc:docMk/>
            <pc:sldMk cId="2298032885" sldId="274"/>
            <ac:spMk id="3" creationId="{DF4F1A36-F151-D016-FCBC-1CD6D6710F98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29:53.474" v="302" actId="20577"/>
          <ac:spMkLst>
            <pc:docMk/>
            <pc:sldMk cId="2298032885" sldId="274"/>
            <ac:spMk id="4" creationId="{E992AE3E-4103-F40D-7EF2-3C58D077D3B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9:30.365" v="300"/>
          <ac:spMkLst>
            <pc:docMk/>
            <pc:sldMk cId="2298032885" sldId="274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9:30.365" v="300"/>
          <ac:spMkLst>
            <pc:docMk/>
            <pc:sldMk cId="2298032885" sldId="274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9:30.365" v="300"/>
          <ac:spMkLst>
            <pc:docMk/>
            <pc:sldMk cId="2298032885" sldId="274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29:30.365" v="300"/>
          <ac:spMkLst>
            <pc:docMk/>
            <pc:sldMk cId="2298032885" sldId="274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29:30.365" v="300"/>
          <ac:grpSpMkLst>
            <pc:docMk/>
            <pc:sldMk cId="2298032885" sldId="274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29:30.365" v="300"/>
          <ac:picMkLst>
            <pc:docMk/>
            <pc:sldMk cId="2298032885" sldId="274"/>
            <ac:picMk id="5" creationId="{BC6A4FD2-014C-10D9-BF21-9017E7D76305}"/>
          </ac:picMkLst>
        </pc:picChg>
      </pc:sldChg>
      <pc:sldChg chg="new del">
        <pc:chgData name="MARIA EDUARDA FERREIRA" userId="S::maria.ferreira476@etec.sp.gov.br::f7f961f0-dadc-4ee5-b886-43edef0f83af" providerId="AD" clId="Web-{E88D3C07-7FB4-48F0-82E6-1D3EEF996D0E}" dt="2022-05-30T23:28:45.161" v="293"/>
        <pc:sldMkLst>
          <pc:docMk/>
          <pc:sldMk cId="3010937472" sldId="274"/>
        </pc:sldMkLst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24.239" v="477"/>
        <pc:sldMkLst>
          <pc:docMk/>
          <pc:sldMk cId="1033169570" sldId="275"/>
        </pc:sldMkLst>
        <pc:spChg chg="mod">
          <ac:chgData name="MARIA EDUARDA FERREIRA" userId="S::maria.ferreira476@etec.sp.gov.br::f7f961f0-dadc-4ee5-b886-43edef0f83af" providerId="AD" clId="Web-{E88D3C07-7FB4-48F0-82E6-1D3EEF996D0E}" dt="2022-05-30T23:30:44.819" v="311" actId="20577"/>
          <ac:spMkLst>
            <pc:docMk/>
            <pc:sldMk cId="1033169570" sldId="275"/>
            <ac:spMk id="2" creationId="{072ED688-3A5A-DB5B-F025-EEBC22747700}"/>
          </ac:spMkLst>
        </pc:spChg>
        <pc:spChg chg="del mod">
          <ac:chgData name="MARIA EDUARDA FERREIRA" userId="S::maria.ferreira476@etec.sp.gov.br::f7f961f0-dadc-4ee5-b886-43edef0f83af" providerId="AD" clId="Web-{E88D3C07-7FB4-48F0-82E6-1D3EEF996D0E}" dt="2022-05-30T23:30:49.147" v="313"/>
          <ac:spMkLst>
            <pc:docMk/>
            <pc:sldMk cId="1033169570" sldId="275"/>
            <ac:spMk id="3" creationId="{B7B42B62-9B49-0DB0-9CE1-B73409A4350F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30:28.131" v="305"/>
          <ac:spMkLst>
            <pc:docMk/>
            <pc:sldMk cId="1033169570" sldId="275"/>
            <ac:spMk id="4" creationId="{026BB566-D412-D6FF-F0FB-C92FA21D3D37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0:31.569" v="306"/>
          <ac:spMkLst>
            <pc:docMk/>
            <pc:sldMk cId="1033169570" sldId="275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0:31.569" v="306"/>
          <ac:spMkLst>
            <pc:docMk/>
            <pc:sldMk cId="1033169570" sldId="275"/>
            <ac:spMk id="12" creationId="{51A01047-632B-4F57-9CDB-AA680D5BBB19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0:31.569" v="306"/>
          <ac:spMkLst>
            <pc:docMk/>
            <pc:sldMk cId="1033169570" sldId="275"/>
            <ac:spMk id="14" creationId="{48EF695B-E7DE-4164-862A-9CD06DFB0EC0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30:31.569" v="306"/>
          <ac:grpSpMkLst>
            <pc:docMk/>
            <pc:sldMk cId="1033169570" sldId="275"/>
            <ac:grpSpMk id="16" creationId="{D5ADB088-C125-457F-9C61-DFE21DCEF4A5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30:31.569" v="306"/>
          <ac:picMkLst>
            <pc:docMk/>
            <pc:sldMk cId="1033169570" sldId="275"/>
            <ac:picMk id="5" creationId="{96D94B2A-6E0A-077B-3DE5-4D2C50B1A874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33.677" v="479"/>
        <pc:sldMkLst>
          <pc:docMk/>
          <pc:sldMk cId="3316037347" sldId="276"/>
        </pc:sldMkLst>
        <pc:spChg chg="del mod ord">
          <ac:chgData name="MARIA EDUARDA FERREIRA" userId="S::maria.ferreira476@etec.sp.gov.br::f7f961f0-dadc-4ee5-b886-43edef0f83af" providerId="AD" clId="Web-{E88D3C07-7FB4-48F0-82E6-1D3EEF996D0E}" dt="2022-05-30T23:31:45.992" v="320"/>
          <ac:spMkLst>
            <pc:docMk/>
            <pc:sldMk cId="3316037347" sldId="276"/>
            <ac:spMk id="2" creationId="{16B5D87A-9204-C326-5E3C-62DCB1270457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31:35.273" v="317"/>
          <ac:spMkLst>
            <pc:docMk/>
            <pc:sldMk cId="3316037347" sldId="276"/>
            <ac:spMk id="3" creationId="{2464AE79-717E-4561-42B7-14FC423C1C37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36:57.888" v="371" actId="20577"/>
          <ac:spMkLst>
            <pc:docMk/>
            <pc:sldMk cId="3316037347" sldId="276"/>
            <ac:spMk id="4" creationId="{9CEB7E46-C6B1-D4E1-FCF3-BDB6F4EB42F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1:40.445" v="318"/>
          <ac:spMkLst>
            <pc:docMk/>
            <pc:sldMk cId="3316037347" sldId="276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1:40.445" v="318"/>
          <ac:spMkLst>
            <pc:docMk/>
            <pc:sldMk cId="3316037347" sldId="276"/>
            <ac:spMk id="12" creationId="{51A01047-632B-4F57-9CDB-AA680D5BBB19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1:40.445" v="318"/>
          <ac:spMkLst>
            <pc:docMk/>
            <pc:sldMk cId="3316037347" sldId="276"/>
            <ac:spMk id="14" creationId="{EA7FD6EC-4D99-4AB0-9AC8-CFBD9D47C11B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31:40.445" v="318"/>
          <ac:grpSpMkLst>
            <pc:docMk/>
            <pc:sldMk cId="3316037347" sldId="276"/>
            <ac:grpSpMk id="16" creationId="{D5ADB088-C125-457F-9C61-DFE21DCEF4A5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31:40.445" v="318"/>
          <ac:picMkLst>
            <pc:docMk/>
            <pc:sldMk cId="3316037347" sldId="276"/>
            <ac:picMk id="5" creationId="{91AFD674-E5D5-870D-625A-B75A63F4AF63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4:36.270" v="480"/>
        <pc:sldMkLst>
          <pc:docMk/>
          <pc:sldMk cId="1646522292" sldId="277"/>
        </pc:sldMkLst>
        <pc:spChg chg="mod ord">
          <ac:chgData name="MARIA EDUARDA FERREIRA" userId="S::maria.ferreira476@etec.sp.gov.br::f7f961f0-dadc-4ee5-b886-43edef0f83af" providerId="AD" clId="Web-{E88D3C07-7FB4-48F0-82E6-1D3EEF996D0E}" dt="2022-05-30T23:36:11.856" v="369" actId="20577"/>
          <ac:spMkLst>
            <pc:docMk/>
            <pc:sldMk cId="1646522292" sldId="277"/>
            <ac:spMk id="2" creationId="{300F79B1-566B-3427-0E01-BBE31C8FE1D9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35:31.449" v="354"/>
          <ac:spMkLst>
            <pc:docMk/>
            <pc:sldMk cId="1646522292" sldId="277"/>
            <ac:spMk id="3" creationId="{4AB3785E-CF8E-ED98-3FBE-9869EE79E366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35:38.996" v="355"/>
          <ac:spMkLst>
            <pc:docMk/>
            <pc:sldMk cId="1646522292" sldId="277"/>
            <ac:spMk id="4" creationId="{A4A6F0D7-2B33-A12E-18C7-9AD7BF7648C4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5:38.996" v="355"/>
          <ac:spMkLst>
            <pc:docMk/>
            <pc:sldMk cId="1646522292" sldId="277"/>
            <ac:spMk id="10" creationId="{9D3B3C7E-BC2D-4436-8B03-AC421FA66787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5:38.996" v="355"/>
          <ac:spMkLst>
            <pc:docMk/>
            <pc:sldMk cId="1646522292" sldId="277"/>
            <ac:spMk id="17" creationId="{DF0CAD46-2E46-44EB-A063-C05881768CE6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35:38.996" v="355"/>
          <ac:spMkLst>
            <pc:docMk/>
            <pc:sldMk cId="1646522292" sldId="277"/>
            <ac:spMk id="19" creationId="{0FDFF237-4369-41A3-9CE4-CD1A68139E16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35:38.996" v="355"/>
          <ac:grpSpMkLst>
            <pc:docMk/>
            <pc:sldMk cId="1646522292" sldId="277"/>
            <ac:grpSpMk id="12" creationId="{79B5D0C1-066E-4C02-A6B8-59FAE4A19724}"/>
          </ac:grpSpMkLst>
        </pc:grpChg>
        <pc:grpChg chg="add">
          <ac:chgData name="MARIA EDUARDA FERREIRA" userId="S::maria.ferreira476@etec.sp.gov.br::f7f961f0-dadc-4ee5-b886-43edef0f83af" providerId="AD" clId="Web-{E88D3C07-7FB4-48F0-82E6-1D3EEF996D0E}" dt="2022-05-30T23:35:38.996" v="355"/>
          <ac:grpSpMkLst>
            <pc:docMk/>
            <pc:sldMk cId="1646522292" sldId="277"/>
            <ac:grpSpMk id="21" creationId="{C3E45FAB-3768-4529-B0E8-A0E9BE5E382B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35:38.996" v="355"/>
          <ac:picMkLst>
            <pc:docMk/>
            <pc:sldMk cId="1646522292" sldId="277"/>
            <ac:picMk id="5" creationId="{11C4DB37-A4DA-1E37-5F9E-A03FFAB6E734}"/>
          </ac:picMkLst>
        </pc:picChg>
      </pc:sldChg>
      <pc:sldChg chg="addSp delSp modSp new mod ord modTransition setBg">
        <pc:chgData name="MARIA EDUARDA FERREIRA" userId="S::maria.ferreira476@etec.sp.gov.br::f7f961f0-dadc-4ee5-b886-43edef0f83af" providerId="AD" clId="Web-{E88D3C07-7FB4-48F0-82E6-1D3EEF996D0E}" dt="2022-05-31T01:23:41.144" v="463"/>
        <pc:sldMkLst>
          <pc:docMk/>
          <pc:sldMk cId="1993675174" sldId="278"/>
        </pc:sldMkLst>
        <pc:spChg chg="mo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2" creationId="{BD93D85A-D086-00B0-596E-970E7B3EDF09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42:26.253" v="379"/>
          <ac:spMkLst>
            <pc:docMk/>
            <pc:sldMk cId="1993675174" sldId="278"/>
            <ac:spMk id="3" creationId="{6D58EAE0-5EB5-51B8-9541-9D89E9041EBC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4" creationId="{76D91AA7-6C4E-D772-F04A-33201143F3E9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28.910" v="380"/>
          <ac:spMkLst>
            <pc:docMk/>
            <pc:sldMk cId="1993675174" sldId="278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42:28.910" v="380"/>
          <ac:grpSpMkLst>
            <pc:docMk/>
            <pc:sldMk cId="1993675174" sldId="278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42:28.910" v="380"/>
          <ac:picMkLst>
            <pc:docMk/>
            <pc:sldMk cId="1993675174" sldId="278"/>
            <ac:picMk id="5" creationId="{481DB069-9DAC-6F7C-2977-27D47ABF98CB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43.410" v="464"/>
        <pc:sldMkLst>
          <pc:docMk/>
          <pc:sldMk cId="745733502" sldId="279"/>
        </pc:sldMkLst>
        <pc:spChg chg="mod">
          <ac:chgData name="MARIA EDUARDA FERREIRA" userId="S::maria.ferreira476@etec.sp.gov.br::f7f961f0-dadc-4ee5-b886-43edef0f83af" providerId="AD" clId="Web-{E88D3C07-7FB4-48F0-82E6-1D3EEF996D0E}" dt="2022-05-30T23:44:40.396" v="410" actId="20577"/>
          <ac:spMkLst>
            <pc:docMk/>
            <pc:sldMk cId="745733502" sldId="279"/>
            <ac:spMk id="2" creationId="{55C95E56-67A0-AD55-36C1-DC1DFE92C30D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42:51.941" v="382"/>
          <ac:spMkLst>
            <pc:docMk/>
            <pc:sldMk cId="745733502" sldId="279"/>
            <ac:spMk id="3" creationId="{4D865D3B-063E-D433-B3B9-72383D0E2F3E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44:15.005" v="405" actId="14100"/>
          <ac:spMkLst>
            <pc:docMk/>
            <pc:sldMk cId="745733502" sldId="279"/>
            <ac:spMk id="4" creationId="{FC039CE5-DDBF-A3E1-C528-7FABAFAA034D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54.816" v="383"/>
          <ac:spMkLst>
            <pc:docMk/>
            <pc:sldMk cId="745733502" sldId="279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54.816" v="383"/>
          <ac:spMkLst>
            <pc:docMk/>
            <pc:sldMk cId="745733502" sldId="279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54.816" v="383"/>
          <ac:spMkLst>
            <pc:docMk/>
            <pc:sldMk cId="745733502" sldId="279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2:54.816" v="383"/>
          <ac:spMkLst>
            <pc:docMk/>
            <pc:sldMk cId="745733502" sldId="279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42:54.816" v="383"/>
          <ac:grpSpMkLst>
            <pc:docMk/>
            <pc:sldMk cId="745733502" sldId="279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0T23:42:54.816" v="383"/>
          <ac:picMkLst>
            <pc:docMk/>
            <pc:sldMk cId="745733502" sldId="279"/>
            <ac:picMk id="5" creationId="{921FA5B6-DD7A-E969-DDEA-A97A0A09463C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46.457" v="465"/>
        <pc:sldMkLst>
          <pc:docMk/>
          <pc:sldMk cId="1158254546" sldId="280"/>
        </pc:sldMkLst>
        <pc:spChg chg="mod">
          <ac:chgData name="MARIA EDUARDA FERREIRA" userId="S::maria.ferreira476@etec.sp.gov.br::f7f961f0-dadc-4ee5-b886-43edef0f83af" providerId="AD" clId="Web-{E88D3C07-7FB4-48F0-82E6-1D3EEF996D0E}" dt="2022-05-30T23:45:57.273" v="422"/>
          <ac:spMkLst>
            <pc:docMk/>
            <pc:sldMk cId="1158254546" sldId="280"/>
            <ac:spMk id="2" creationId="{42B5E1AD-02BD-CFC2-B6E6-9A11A8270F46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0T23:45:41.210" v="418"/>
          <ac:spMkLst>
            <pc:docMk/>
            <pc:sldMk cId="1158254546" sldId="280"/>
            <ac:spMk id="3" creationId="{95E688ED-2E2D-86EA-6FF8-7690134172FF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0T23:47:46.884" v="448" actId="20577"/>
          <ac:spMkLst>
            <pc:docMk/>
            <pc:sldMk cId="1158254546" sldId="280"/>
            <ac:spMk id="4" creationId="{9279E712-8147-016C-DDF8-3D5C6AC538F7}"/>
          </ac:spMkLst>
        </pc:spChg>
        <pc:spChg chg="add del mod">
          <ac:chgData name="MARIA EDUARDA FERREIRA" userId="S::maria.ferreira476@etec.sp.gov.br::f7f961f0-dadc-4ee5-b886-43edef0f83af" providerId="AD" clId="Web-{E88D3C07-7FB4-48F0-82E6-1D3EEF996D0E}" dt="2022-05-30T23:45:54.538" v="421"/>
          <ac:spMkLst>
            <pc:docMk/>
            <pc:sldMk cId="1158254546" sldId="280"/>
            <ac:spMk id="7" creationId="{AB54FA47-76F9-6888-60D2-D5500BD62C5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5:57.273" v="422"/>
          <ac:spMkLst>
            <pc:docMk/>
            <pc:sldMk cId="1158254546" sldId="280"/>
            <ac:spMk id="13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5:57.273" v="422"/>
          <ac:spMkLst>
            <pc:docMk/>
            <pc:sldMk cId="1158254546" sldId="280"/>
            <ac:spMk id="15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5:57.273" v="422"/>
          <ac:spMkLst>
            <pc:docMk/>
            <pc:sldMk cId="1158254546" sldId="280"/>
            <ac:spMk id="17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0T23:45:57.273" v="422"/>
          <ac:spMkLst>
            <pc:docMk/>
            <pc:sldMk cId="1158254546" sldId="280"/>
            <ac:spMk id="19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0T23:45:57.273" v="422"/>
          <ac:grpSpMkLst>
            <pc:docMk/>
            <pc:sldMk cId="1158254546" sldId="280"/>
            <ac:grpSpMk id="21" creationId="{53745597-CF0F-4C14-83C4-612B382A9091}"/>
          </ac:grpSpMkLst>
        </pc:grpChg>
        <pc:picChg chg="add del mod ord">
          <ac:chgData name="MARIA EDUARDA FERREIRA" userId="S::maria.ferreira476@etec.sp.gov.br::f7f961f0-dadc-4ee5-b886-43edef0f83af" providerId="AD" clId="Web-{E88D3C07-7FB4-48F0-82E6-1D3EEF996D0E}" dt="2022-05-30T23:45:44.929" v="420"/>
          <ac:picMkLst>
            <pc:docMk/>
            <pc:sldMk cId="1158254546" sldId="280"/>
            <ac:picMk id="5" creationId="{AD91EA12-73B7-7AA9-4E66-5306B6ABB84A}"/>
          </ac:picMkLst>
        </pc:picChg>
        <pc:picChg chg="add mod ord">
          <ac:chgData name="MARIA EDUARDA FERREIRA" userId="S::maria.ferreira476@etec.sp.gov.br::f7f961f0-dadc-4ee5-b886-43edef0f83af" providerId="AD" clId="Web-{E88D3C07-7FB4-48F0-82E6-1D3EEF996D0E}" dt="2022-05-30T23:45:57.273" v="422"/>
          <ac:picMkLst>
            <pc:docMk/>
            <pc:sldMk cId="1158254546" sldId="280"/>
            <ac:picMk id="8" creationId="{1A046375-63EB-6BA9-30A8-8C796D27F75E}"/>
          </ac:picMkLst>
        </pc:picChg>
      </pc:sldChg>
      <pc:sldChg chg="addSp delSp modSp new mod modTransition setBg">
        <pc:chgData name="MARIA EDUARDA FERREIRA" userId="S::maria.ferreira476@etec.sp.gov.br::f7f961f0-dadc-4ee5-b886-43edef0f83af" providerId="AD" clId="Web-{E88D3C07-7FB4-48F0-82E6-1D3EEF996D0E}" dt="2022-05-31T01:23:48.535" v="466"/>
        <pc:sldMkLst>
          <pc:docMk/>
          <pc:sldMk cId="3119251113" sldId="281"/>
        </pc:sldMkLst>
        <pc:spChg chg="mod">
          <ac:chgData name="MARIA EDUARDA FERREIRA" userId="S::maria.ferreira476@etec.sp.gov.br::f7f961f0-dadc-4ee5-b886-43edef0f83af" providerId="AD" clId="Web-{E88D3C07-7FB4-48F0-82E6-1D3EEF996D0E}" dt="2022-05-31T01:21:58.392" v="453"/>
          <ac:spMkLst>
            <pc:docMk/>
            <pc:sldMk cId="3119251113" sldId="281"/>
            <ac:spMk id="2" creationId="{6FB5393B-B8ED-EBCA-2326-3D817463920B}"/>
          </ac:spMkLst>
        </pc:spChg>
        <pc:spChg chg="del">
          <ac:chgData name="MARIA EDUARDA FERREIRA" userId="S::maria.ferreira476@etec.sp.gov.br::f7f961f0-dadc-4ee5-b886-43edef0f83af" providerId="AD" clId="Web-{E88D3C07-7FB4-48F0-82E6-1D3EEF996D0E}" dt="2022-05-31T01:21:56.454" v="452"/>
          <ac:spMkLst>
            <pc:docMk/>
            <pc:sldMk cId="3119251113" sldId="281"/>
            <ac:spMk id="3" creationId="{455F994E-A2BB-3B33-B926-5D94C81AB1E6}"/>
          </ac:spMkLst>
        </pc:spChg>
        <pc:spChg chg="mod">
          <ac:chgData name="MARIA EDUARDA FERREIRA" userId="S::maria.ferreira476@etec.sp.gov.br::f7f961f0-dadc-4ee5-b886-43edef0f83af" providerId="AD" clId="Web-{E88D3C07-7FB4-48F0-82E6-1D3EEF996D0E}" dt="2022-05-31T01:22:46.127" v="455" actId="20577"/>
          <ac:spMkLst>
            <pc:docMk/>
            <pc:sldMk cId="3119251113" sldId="281"/>
            <ac:spMk id="4" creationId="{C32C62CD-C9C3-7902-252D-788018AC32A1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1:58.392" v="453"/>
          <ac:spMkLst>
            <pc:docMk/>
            <pc:sldMk cId="3119251113" sldId="281"/>
            <ac:spMk id="1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1:58.392" v="453"/>
          <ac:spMkLst>
            <pc:docMk/>
            <pc:sldMk cId="3119251113" sldId="281"/>
            <ac:spMk id="12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1:58.392" v="453"/>
          <ac:spMkLst>
            <pc:docMk/>
            <pc:sldMk cId="3119251113" sldId="281"/>
            <ac:spMk id="14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E88D3C07-7FB4-48F0-82E6-1D3EEF996D0E}" dt="2022-05-31T01:21:58.392" v="453"/>
          <ac:spMkLst>
            <pc:docMk/>
            <pc:sldMk cId="3119251113" sldId="281"/>
            <ac:spMk id="16" creationId="{F6EE861B-7D2F-4B7C-A6E3-5937E81B8025}"/>
          </ac:spMkLst>
        </pc:spChg>
        <pc:grpChg chg="add">
          <ac:chgData name="MARIA EDUARDA FERREIRA" userId="S::maria.ferreira476@etec.sp.gov.br::f7f961f0-dadc-4ee5-b886-43edef0f83af" providerId="AD" clId="Web-{E88D3C07-7FB4-48F0-82E6-1D3EEF996D0E}" dt="2022-05-31T01:21:58.392" v="453"/>
          <ac:grpSpMkLst>
            <pc:docMk/>
            <pc:sldMk cId="3119251113" sldId="281"/>
            <ac:grpSpMk id="18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E88D3C07-7FB4-48F0-82E6-1D3EEF996D0E}" dt="2022-05-31T01:21:58.392" v="453"/>
          <ac:picMkLst>
            <pc:docMk/>
            <pc:sldMk cId="3119251113" sldId="281"/>
            <ac:picMk id="5" creationId="{D5671C99-1564-E6D6-9763-4211F41922B2}"/>
          </ac:picMkLst>
        </pc:picChg>
      </pc:sldChg>
    </pc:docChg>
  </pc:docChgLst>
  <pc:docChgLst>
    <pc:chgData name="MARIA EDUARDA FERREIRA" userId="S::maria.ferreira476@etec.sp.gov.br::f7f961f0-dadc-4ee5-b886-43edef0f83af" providerId="AD" clId="Web-{A171E2F3-0344-44AB-BB99-0B80EEEADE43}"/>
    <pc:docChg chg="addSld delSld modSld sldOrd addMainMaster delMainMaster">
      <pc:chgData name="MARIA EDUARDA FERREIRA" userId="S::maria.ferreira476@etec.sp.gov.br::f7f961f0-dadc-4ee5-b886-43edef0f83af" providerId="AD" clId="Web-{A171E2F3-0344-44AB-BB99-0B80EEEADE43}" dt="2022-05-23T23:51:52.465" v="260"/>
      <pc:docMkLst>
        <pc:docMk/>
      </pc:docMkLst>
      <pc:sldChg chg="addSp delSp modSp mod setBg modClrScheme setClrOvrMap chgLayout">
        <pc:chgData name="MARIA EDUARDA FERREIRA" userId="S::maria.ferreira476@etec.sp.gov.br::f7f961f0-dadc-4ee5-b886-43edef0f83af" providerId="AD" clId="Web-{A171E2F3-0344-44AB-BB99-0B80EEEADE43}" dt="2022-05-23T22:43:57.580" v="48" actId="1076"/>
        <pc:sldMkLst>
          <pc:docMk/>
          <pc:sldMk cId="109857222" sldId="256"/>
        </pc:sldMkLst>
        <pc:spChg chg="mod">
          <ac:chgData name="MARIA EDUARDA FERREIRA" userId="S::maria.ferreira476@etec.sp.gov.br::f7f961f0-dadc-4ee5-b886-43edef0f83af" providerId="AD" clId="Web-{A171E2F3-0344-44AB-BB99-0B80EEEADE43}" dt="2022-05-23T22:42:29.344" v="40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IA EDUARDA FERREIRA" userId="S::maria.ferreira476@etec.sp.gov.br::f7f961f0-dadc-4ee5-b886-43edef0f83af" providerId="AD" clId="Web-{A171E2F3-0344-44AB-BB99-0B80EEEADE43}" dt="2022-05-23T22:43:57.580" v="48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09.506" v="18"/>
          <ac:spMkLst>
            <pc:docMk/>
            <pc:sldMk cId="109857222" sldId="256"/>
            <ac:spMk id="10" creationId="{AD35AE2F-5E3A-49D9-8DE1-8A333BA4088E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09.506" v="18"/>
          <ac:spMkLst>
            <pc:docMk/>
            <pc:sldMk cId="109857222" sldId="256"/>
            <ac:spMk id="11" creationId="{04D8AD8F-EF7F-481F-B99A-B8513897050A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09.506" v="18"/>
          <ac:spMkLst>
            <pc:docMk/>
            <pc:sldMk cId="109857222" sldId="256"/>
            <ac:spMk id="13" creationId="{79EB4626-023C-436D-9F57-9EB46080909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12.944" v="20"/>
          <ac:spMkLst>
            <pc:docMk/>
            <pc:sldMk cId="109857222" sldId="256"/>
            <ac:spMk id="16" creationId="{551580BD-7D80-4957-A58D-916E994AB787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12.944" v="20"/>
          <ac:spMkLst>
            <pc:docMk/>
            <pc:sldMk cId="109857222" sldId="256"/>
            <ac:spMk id="18" creationId="{A2C45B16-36EC-4606-9AE0-6F220A9403B4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12.944" v="20"/>
          <ac:spMkLst>
            <pc:docMk/>
            <pc:sldMk cId="109857222" sldId="256"/>
            <ac:spMk id="20" creationId="{CB59DE95-F3B9-4A35-9681-78FA926F024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28.553" v="22"/>
          <ac:spMkLst>
            <pc:docMk/>
            <pc:sldMk cId="109857222" sldId="256"/>
            <ac:spMk id="22" creationId="{EB9B5A19-3592-48E2-BC31-90E092BD68E1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28.553" v="22"/>
          <ac:spMkLst>
            <pc:docMk/>
            <pc:sldMk cId="109857222" sldId="256"/>
            <ac:spMk id="23" creationId="{DD99E1B6-CBC4-4306-9DFC-847D6D135208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45.851" v="24"/>
          <ac:spMkLst>
            <pc:docMk/>
            <pc:sldMk cId="109857222" sldId="256"/>
            <ac:spMk id="37" creationId="{DE1F4381-ECC1-467E-9196-F560213AF3F6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45.851" v="24"/>
          <ac:spMkLst>
            <pc:docMk/>
            <pc:sldMk cId="109857222" sldId="256"/>
            <ac:spMk id="38" creationId="{19F9BF86-FE94-4517-B97D-026C7515E589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54.507" v="26"/>
          <ac:spMkLst>
            <pc:docMk/>
            <pc:sldMk cId="109857222" sldId="256"/>
            <ac:spMk id="41" creationId="{1DB043B4-68C6-45B9-82AC-A5800EADB8D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54.507" v="26"/>
          <ac:spMkLst>
            <pc:docMk/>
            <pc:sldMk cId="109857222" sldId="256"/>
            <ac:spMk id="44" creationId="{41AC6C06-99FE-4BA1-BC82-8406A424CD67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36:54.507" v="26"/>
          <ac:spMkLst>
            <pc:docMk/>
            <pc:sldMk cId="109857222" sldId="256"/>
            <ac:spMk id="45" creationId="{7AEC842D-C905-4DEA-B1C3-CA51995C572A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2:36:54.538" v="27"/>
          <ac:spMkLst>
            <pc:docMk/>
            <pc:sldMk cId="109857222" sldId="256"/>
            <ac:spMk id="47" creationId="{DF0CAD46-2E46-44EB-A063-C05881768CE6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2:36:54.538" v="27"/>
          <ac:spMkLst>
            <pc:docMk/>
            <pc:sldMk cId="109857222" sldId="256"/>
            <ac:spMk id="48" creationId="{0FDFF237-4369-41A3-9CE4-CD1A68139E16}"/>
          </ac:spMkLst>
        </pc:spChg>
        <pc:grpChg chg="add del">
          <ac:chgData name="MARIA EDUARDA FERREIRA" userId="S::maria.ferreira476@etec.sp.gov.br::f7f961f0-dadc-4ee5-b886-43edef0f83af" providerId="AD" clId="Web-{A171E2F3-0344-44AB-BB99-0B80EEEADE43}" dt="2022-05-23T22:36:28.553" v="22"/>
          <ac:grpSpMkLst>
            <pc:docMk/>
            <pc:sldMk cId="109857222" sldId="256"/>
            <ac:grpSpMk id="24" creationId="{E2548C40-4C00-4E91-BFA6-84B4D66225A4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2:36:28.553" v="22"/>
          <ac:grpSpMkLst>
            <pc:docMk/>
            <pc:sldMk cId="109857222" sldId="256"/>
            <ac:grpSpMk id="25" creationId="{3C16EB93-E299-481D-A004-769603D375CE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2:36:54.507" v="26"/>
          <ac:grpSpMkLst>
            <pc:docMk/>
            <pc:sldMk cId="109857222" sldId="256"/>
            <ac:grpSpMk id="42" creationId="{4592A8CB-0B0A-43A5-86F4-712B0C469671}"/>
          </ac:grpSpMkLst>
        </pc:grpChg>
        <pc:grpChg chg="add">
          <ac:chgData name="MARIA EDUARDA FERREIRA" userId="S::maria.ferreira476@etec.sp.gov.br::f7f961f0-dadc-4ee5-b886-43edef0f83af" providerId="AD" clId="Web-{A171E2F3-0344-44AB-BB99-0B80EEEADE43}" dt="2022-05-23T22:36:54.538" v="27"/>
          <ac:grpSpMkLst>
            <pc:docMk/>
            <pc:sldMk cId="109857222" sldId="256"/>
            <ac:grpSpMk id="49" creationId="{C3E45FAB-3768-4529-B0E8-A0E9BE5E382B}"/>
          </ac:grpSpMkLst>
        </pc:grpChg>
        <pc:picChg chg="add mod ord">
          <ac:chgData name="MARIA EDUARDA FERREIRA" userId="S::maria.ferreira476@etec.sp.gov.br::f7f961f0-dadc-4ee5-b886-43edef0f83af" providerId="AD" clId="Web-{A171E2F3-0344-44AB-BB99-0B80EEEADE43}" dt="2022-05-23T22:36:54.538" v="27"/>
          <ac:picMkLst>
            <pc:docMk/>
            <pc:sldMk cId="109857222" sldId="256"/>
            <ac:picMk id="4" creationId="{6E012387-441A-065D-4225-48518133AE08}"/>
          </ac:picMkLst>
        </pc:picChg>
        <pc:picChg chg="add del mod">
          <ac:chgData name="MARIA EDUARDA FERREIRA" userId="S::maria.ferreira476@etec.sp.gov.br::f7f961f0-dadc-4ee5-b886-43edef0f83af" providerId="AD" clId="Web-{A171E2F3-0344-44AB-BB99-0B80EEEADE43}" dt="2022-05-23T22:35:59.209" v="15"/>
          <ac:picMkLst>
            <pc:docMk/>
            <pc:sldMk cId="109857222" sldId="256"/>
            <ac:picMk id="5" creationId="{0EA221E3-5F95-933A-7C80-CF0B1CA81E95}"/>
          </ac:picMkLst>
        </pc:picChg>
        <pc:picChg chg="add del mod">
          <ac:chgData name="MARIA EDUARDA FERREIRA" userId="S::maria.ferreira476@etec.sp.gov.br::f7f961f0-dadc-4ee5-b886-43edef0f83af" providerId="AD" clId="Web-{A171E2F3-0344-44AB-BB99-0B80EEEADE43}" dt="2022-05-23T22:35:58.646" v="13"/>
          <ac:picMkLst>
            <pc:docMk/>
            <pc:sldMk cId="109857222" sldId="256"/>
            <ac:picMk id="6" creationId="{52987031-2212-EF7B-D91E-0D7DAB5FC9C6}"/>
          </ac:picMkLst>
        </pc:picChg>
        <pc:picChg chg="add del mod">
          <ac:chgData name="MARIA EDUARDA FERREIRA" userId="S::maria.ferreira476@etec.sp.gov.br::f7f961f0-dadc-4ee5-b886-43edef0f83af" providerId="AD" clId="Web-{A171E2F3-0344-44AB-BB99-0B80EEEADE43}" dt="2022-05-23T22:35:57.974" v="11"/>
          <ac:picMkLst>
            <pc:docMk/>
            <pc:sldMk cId="109857222" sldId="256"/>
            <ac:picMk id="7" creationId="{D4EA1568-A560-D061-7E27-1A20709631F0}"/>
          </ac:picMkLst>
        </pc:picChg>
        <pc:picChg chg="add del mod">
          <ac:chgData name="MARIA EDUARDA FERREIRA" userId="S::maria.ferreira476@etec.sp.gov.br::f7f961f0-dadc-4ee5-b886-43edef0f83af" providerId="AD" clId="Web-{A171E2F3-0344-44AB-BB99-0B80EEEADE43}" dt="2022-05-23T22:35:57.068" v="9"/>
          <ac:picMkLst>
            <pc:docMk/>
            <pc:sldMk cId="109857222" sldId="256"/>
            <ac:picMk id="8" creationId="{955A3DDB-4A5C-B5A9-7059-898770204298}"/>
          </ac:picMkLst>
        </pc:picChg>
        <pc:picChg chg="add del mod">
          <ac:chgData name="MARIA EDUARDA FERREIRA" userId="S::maria.ferreira476@etec.sp.gov.br::f7f961f0-dadc-4ee5-b886-43edef0f83af" providerId="AD" clId="Web-{A171E2F3-0344-44AB-BB99-0B80EEEADE43}" dt="2022-05-23T22:35:56.318" v="7"/>
          <ac:picMkLst>
            <pc:docMk/>
            <pc:sldMk cId="109857222" sldId="256"/>
            <ac:picMk id="9" creationId="{3107B764-36AB-3AC3-2C8C-58CC17791BE2}"/>
          </ac:picMkLst>
        </pc:picChg>
        <pc:cxnChg chg="add del">
          <ac:chgData name="MARIA EDUARDA FERREIRA" userId="S::maria.ferreira476@etec.sp.gov.br::f7f961f0-dadc-4ee5-b886-43edef0f83af" providerId="AD" clId="Web-{A171E2F3-0344-44AB-BB99-0B80EEEADE43}" dt="2022-05-23T22:36:12.944" v="20"/>
          <ac:cxnSpMkLst>
            <pc:docMk/>
            <pc:sldMk cId="109857222" sldId="256"/>
            <ac:cxnSpMk id="15" creationId="{5E687E3B-9C6D-4102-8F38-DCB77C49C6FD}"/>
          </ac:cxnSpMkLst>
        </pc:cxnChg>
        <pc:cxnChg chg="add del">
          <ac:chgData name="MARIA EDUARDA FERREIRA" userId="S::maria.ferreira476@etec.sp.gov.br::f7f961f0-dadc-4ee5-b886-43edef0f83af" providerId="AD" clId="Web-{A171E2F3-0344-44AB-BB99-0B80EEEADE43}" dt="2022-05-23T22:36:12.944" v="20"/>
          <ac:cxnSpMkLst>
            <pc:docMk/>
            <pc:sldMk cId="109857222" sldId="256"/>
            <ac:cxnSpMk id="17" creationId="{D2D5243F-6AFC-4A87-8525-C3B22EFD9438}"/>
          </ac:cxnSpMkLst>
        </pc:cxnChg>
        <pc:cxnChg chg="add del">
          <ac:chgData name="MARIA EDUARDA FERREIRA" userId="S::maria.ferreira476@etec.sp.gov.br::f7f961f0-dadc-4ee5-b886-43edef0f83af" providerId="AD" clId="Web-{A171E2F3-0344-44AB-BB99-0B80EEEADE43}" dt="2022-05-23T22:36:12.944" v="20"/>
          <ac:cxnSpMkLst>
            <pc:docMk/>
            <pc:sldMk cId="109857222" sldId="256"/>
            <ac:cxnSpMk id="19" creationId="{573C7C39-C73B-4051-B742-C9086B7BE3EC}"/>
          </ac:cxnSpMkLst>
        </pc:cxnChg>
        <pc:cxnChg chg="add del">
          <ac:chgData name="MARIA EDUARDA FERREIRA" userId="S::maria.ferreira476@etec.sp.gov.br::f7f961f0-dadc-4ee5-b886-43edef0f83af" providerId="AD" clId="Web-{A171E2F3-0344-44AB-BB99-0B80EEEADE43}" dt="2022-05-23T22:36:45.851" v="24"/>
          <ac:cxnSpMkLst>
            <pc:docMk/>
            <pc:sldMk cId="109857222" sldId="256"/>
            <ac:cxnSpMk id="39" creationId="{F0CE0765-E93C-4D37-9D5F-D464EFB10FA7}"/>
          </ac:cxnSpMkLst>
        </pc:cxnChg>
      </pc:sldChg>
      <pc:sldChg chg="addSp delSp modSp new del">
        <pc:chgData name="MARIA EDUARDA FERREIRA" userId="S::maria.ferreira476@etec.sp.gov.br::f7f961f0-dadc-4ee5-b886-43edef0f83af" providerId="AD" clId="Web-{A171E2F3-0344-44AB-BB99-0B80EEEADE43}" dt="2022-05-23T23:05:24.817" v="123"/>
        <pc:sldMkLst>
          <pc:docMk/>
          <pc:sldMk cId="257478356" sldId="257"/>
        </pc:sldMkLst>
        <pc:spChg chg="del">
          <ac:chgData name="MARIA EDUARDA FERREIRA" userId="S::maria.ferreira476@etec.sp.gov.br::f7f961f0-dadc-4ee5-b886-43edef0f83af" providerId="AD" clId="Web-{A171E2F3-0344-44AB-BB99-0B80EEEADE43}" dt="2022-05-23T23:04:39.066" v="121"/>
          <ac:spMkLst>
            <pc:docMk/>
            <pc:sldMk cId="257478356" sldId="257"/>
            <ac:spMk id="3" creationId="{F5AE0740-0248-C994-EE1D-C2F94E589731}"/>
          </ac:spMkLst>
        </pc:spChg>
        <pc:picChg chg="add mod ord">
          <ac:chgData name="MARIA EDUARDA FERREIRA" userId="S::maria.ferreira476@etec.sp.gov.br::f7f961f0-dadc-4ee5-b886-43edef0f83af" providerId="AD" clId="Web-{A171E2F3-0344-44AB-BB99-0B80EEEADE43}" dt="2022-05-23T23:04:39.066" v="121"/>
          <ac:picMkLst>
            <pc:docMk/>
            <pc:sldMk cId="257478356" sldId="257"/>
            <ac:picMk id="4" creationId="{03F85988-78A6-1E5B-5A1B-588875417C19}"/>
          </ac:picMkLst>
        </pc:picChg>
      </pc:sldChg>
      <pc:sldChg chg="addSp delSp modSp new mod ord setBg addAnim">
        <pc:chgData name="MARIA EDUARDA FERREIRA" userId="S::maria.ferreira476@etec.sp.gov.br::f7f961f0-dadc-4ee5-b886-43edef0f83af" providerId="AD" clId="Web-{A171E2F3-0344-44AB-BB99-0B80EEEADE43}" dt="2022-05-23T23:04:09.940" v="120"/>
        <pc:sldMkLst>
          <pc:docMk/>
          <pc:sldMk cId="4013860663" sldId="258"/>
        </pc:sldMkLst>
        <pc:spChg chg="mod">
          <ac:chgData name="MARIA EDUARDA FERREIRA" userId="S::maria.ferreira476@etec.sp.gov.br::f7f961f0-dadc-4ee5-b886-43edef0f83af" providerId="AD" clId="Web-{A171E2F3-0344-44AB-BB99-0B80EEEADE43}" dt="2022-05-23T23:02:53.547" v="115"/>
          <ac:spMkLst>
            <pc:docMk/>
            <pc:sldMk cId="4013860663" sldId="258"/>
            <ac:spMk id="2" creationId="{B69F5035-1E7E-E97D-7A7F-FBD0F05BBB48}"/>
          </ac:spMkLst>
        </pc:spChg>
        <pc:spChg chg="mod">
          <ac:chgData name="MARIA EDUARDA FERREIRA" userId="S::maria.ferreira476@etec.sp.gov.br::f7f961f0-dadc-4ee5-b886-43edef0f83af" providerId="AD" clId="Web-{A171E2F3-0344-44AB-BB99-0B80EEEADE43}" dt="2022-05-23T23:02:53.547" v="115"/>
          <ac:spMkLst>
            <pc:docMk/>
            <pc:sldMk cId="4013860663" sldId="258"/>
            <ac:spMk id="3" creationId="{42E72E20-131D-F7C5-757A-5FB9CCB59890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52:58.501" v="54"/>
          <ac:spMkLst>
            <pc:docMk/>
            <pc:sldMk cId="4013860663" sldId="258"/>
            <ac:spMk id="9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52:58.501" v="54"/>
          <ac:spMkLst>
            <pc:docMk/>
            <pc:sldMk cId="4013860663" sldId="258"/>
            <ac:spMk id="11" creationId="{C7EA4B13-46D3-41EE-95DA-7B2100DE940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57:40.383" v="59"/>
          <ac:spMkLst>
            <pc:docMk/>
            <pc:sldMk cId="4013860663" sldId="258"/>
            <ac:spMk id="18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2:57:40.383" v="59"/>
          <ac:spMkLst>
            <pc:docMk/>
            <pc:sldMk cId="4013860663" sldId="258"/>
            <ac:spMk id="19" creationId="{FBE11A49-02A1-4D4C-9A49-CDF496B1094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2:53.547" v="115"/>
          <ac:spMkLst>
            <pc:docMk/>
            <pc:sldMk cId="4013860663" sldId="258"/>
            <ac:spMk id="25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2:53.547" v="115"/>
          <ac:spMkLst>
            <pc:docMk/>
            <pc:sldMk cId="4013860663" sldId="258"/>
            <ac:spMk id="27" creationId="{FBE11A49-02A1-4D4C-9A49-CDF496B1094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4:09.940" v="120"/>
          <ac:spMkLst>
            <pc:docMk/>
            <pc:sldMk cId="4013860663" sldId="258"/>
            <ac:spMk id="37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4:09.940" v="120"/>
          <ac:spMkLst>
            <pc:docMk/>
            <pc:sldMk cId="4013860663" sldId="258"/>
            <ac:spMk id="39" creationId="{FBE11A49-02A1-4D4C-9A49-CDF496B1094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4:09.940" v="119"/>
          <ac:spMkLst>
            <pc:docMk/>
            <pc:sldMk cId="4013860663" sldId="258"/>
            <ac:spMk id="49" creationId="{DD8EACB7-D372-470B-B76E-A829D00310CD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4:09.940" v="119"/>
          <ac:spMkLst>
            <pc:docMk/>
            <pc:sldMk cId="4013860663" sldId="258"/>
            <ac:spMk id="51" creationId="{FDCD62BB-F134-412E-AF5B-602B0445849B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4:09.940" v="120"/>
          <ac:spMkLst>
            <pc:docMk/>
            <pc:sldMk cId="4013860663" sldId="258"/>
            <ac:spMk id="58" creationId="{DD8EACB7-D372-470B-B76E-A829D00310CD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4:09.940" v="120"/>
          <ac:spMkLst>
            <pc:docMk/>
            <pc:sldMk cId="4013860663" sldId="258"/>
            <ac:spMk id="59" creationId="{FBE11A49-02A1-4D4C-9A49-CDF496B1094F}"/>
          </ac:spMkLst>
        </pc:spChg>
        <pc:grpChg chg="add del">
          <ac:chgData name="MARIA EDUARDA FERREIRA" userId="S::maria.ferreira476@etec.sp.gov.br::f7f961f0-dadc-4ee5-b886-43edef0f83af" providerId="AD" clId="Web-{A171E2F3-0344-44AB-BB99-0B80EEEADE43}" dt="2022-05-23T22:52:58.501" v="54"/>
          <ac:grpSpMkLst>
            <pc:docMk/>
            <pc:sldMk cId="4013860663" sldId="258"/>
            <ac:grpSpMk id="13" creationId="{DCEEEBE1-DC7B-4168-90C6-DB88876E30DD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2:57:40.383" v="59"/>
          <ac:grpSpMkLst>
            <pc:docMk/>
            <pc:sldMk cId="4013860663" sldId="258"/>
            <ac:grpSpMk id="20" creationId="{F1732D3A-CFF0-45BE-AD79-F83D0272C6C6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2:53.547" v="115"/>
          <ac:grpSpMkLst>
            <pc:docMk/>
            <pc:sldMk cId="4013860663" sldId="258"/>
            <ac:grpSpMk id="29" creationId="{F1732D3A-CFF0-45BE-AD79-F83D0272C6C6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4:09.940" v="120"/>
          <ac:grpSpMkLst>
            <pc:docMk/>
            <pc:sldMk cId="4013860663" sldId="258"/>
            <ac:grpSpMk id="41" creationId="{F1732D3A-CFF0-45BE-AD79-F83D0272C6C6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4:09.940" v="119"/>
          <ac:grpSpMkLst>
            <pc:docMk/>
            <pc:sldMk cId="4013860663" sldId="258"/>
            <ac:grpSpMk id="53" creationId="{F1732D3A-CFF0-45BE-AD79-F83D0272C6C6}"/>
          </ac:grpSpMkLst>
        </pc:grpChg>
        <pc:grpChg chg="add">
          <ac:chgData name="MARIA EDUARDA FERREIRA" userId="S::maria.ferreira476@etec.sp.gov.br::f7f961f0-dadc-4ee5-b886-43edef0f83af" providerId="AD" clId="Web-{A171E2F3-0344-44AB-BB99-0B80EEEADE43}" dt="2022-05-23T23:04:09.940" v="120"/>
          <ac:grpSpMkLst>
            <pc:docMk/>
            <pc:sldMk cId="4013860663" sldId="258"/>
            <ac:grpSpMk id="60" creationId="{F1732D3A-CFF0-45BE-AD79-F83D0272C6C6}"/>
          </ac:grpSpMkLst>
        </pc:grpChg>
        <pc:picChg chg="add del mod ord">
          <ac:chgData name="MARIA EDUARDA FERREIRA" userId="S::maria.ferreira476@etec.sp.gov.br::f7f961f0-dadc-4ee5-b886-43edef0f83af" providerId="AD" clId="Web-{A171E2F3-0344-44AB-BB99-0B80EEEADE43}" dt="2022-05-23T22:57:35.195" v="57"/>
          <ac:picMkLst>
            <pc:docMk/>
            <pc:sldMk cId="4013860663" sldId="258"/>
            <ac:picMk id="4" creationId="{FF17152D-F725-FFBE-AD82-3E88DAB41B90}"/>
          </ac:picMkLst>
        </pc:picChg>
        <pc:picChg chg="add del mod ord">
          <ac:chgData name="MARIA EDUARDA FERREIRA" userId="S::maria.ferreira476@etec.sp.gov.br::f7f961f0-dadc-4ee5-b886-43edef0f83af" providerId="AD" clId="Web-{A171E2F3-0344-44AB-BB99-0B80EEEADE43}" dt="2022-05-23T23:01:27.264" v="113"/>
          <ac:picMkLst>
            <pc:docMk/>
            <pc:sldMk cId="4013860663" sldId="258"/>
            <ac:picMk id="5" creationId="{CD97B6B3-B012-822F-32DF-C7FD5030E9A6}"/>
          </ac:picMkLst>
        </pc:picChg>
        <pc:picChg chg="add mod ord">
          <ac:chgData name="MARIA EDUARDA FERREIRA" userId="S::maria.ferreira476@etec.sp.gov.br::f7f961f0-dadc-4ee5-b886-43edef0f83af" providerId="AD" clId="Web-{A171E2F3-0344-44AB-BB99-0B80EEEADE43}" dt="2022-05-23T23:02:53.547" v="115"/>
          <ac:picMkLst>
            <pc:docMk/>
            <pc:sldMk cId="4013860663" sldId="258"/>
            <ac:picMk id="6" creationId="{79ED2E24-27B5-94E4-DA47-D7A27168AB2E}"/>
          </ac:picMkLst>
        </pc:picChg>
      </pc:sldChg>
      <pc:sldChg chg="addSp delSp modSp new mod setBg">
        <pc:chgData name="MARIA EDUARDA FERREIRA" userId="S::maria.ferreira476@etec.sp.gov.br::f7f961f0-dadc-4ee5-b886-43edef0f83af" providerId="AD" clId="Web-{A171E2F3-0344-44AB-BB99-0B80EEEADE43}" dt="2022-05-23T23:08:02.586" v="146"/>
        <pc:sldMkLst>
          <pc:docMk/>
          <pc:sldMk cId="3645864715" sldId="259"/>
        </pc:sldMkLst>
        <pc:spChg chg="mod ord">
          <ac:chgData name="MARIA EDUARDA FERREIRA" userId="S::maria.ferreira476@etec.sp.gov.br::f7f961f0-dadc-4ee5-b886-43edef0f83af" providerId="AD" clId="Web-{A171E2F3-0344-44AB-BB99-0B80EEEADE43}" dt="2022-05-23T23:07:00.397" v="139" actId="20577"/>
          <ac:spMkLst>
            <pc:docMk/>
            <pc:sldMk cId="3645864715" sldId="259"/>
            <ac:spMk id="2" creationId="{985D1EBE-BD02-637E-26A0-6801DA004165}"/>
          </ac:spMkLst>
        </pc:spChg>
        <pc:spChg chg="del">
          <ac:chgData name="MARIA EDUARDA FERREIRA" userId="S::maria.ferreira476@etec.sp.gov.br::f7f961f0-dadc-4ee5-b886-43edef0f83af" providerId="AD" clId="Web-{A171E2F3-0344-44AB-BB99-0B80EEEADE43}" dt="2022-05-23T23:05:27.317" v="124"/>
          <ac:spMkLst>
            <pc:docMk/>
            <pc:sldMk cId="3645864715" sldId="259"/>
            <ac:spMk id="3" creationId="{B042A37C-A96D-CB2B-922B-40526866E519}"/>
          </ac:spMkLst>
        </pc:spChg>
        <pc:spChg chg="add del mod">
          <ac:chgData name="MARIA EDUARDA FERREIRA" userId="S::maria.ferreira476@etec.sp.gov.br::f7f961f0-dadc-4ee5-b886-43edef0f83af" providerId="AD" clId="Web-{A171E2F3-0344-44AB-BB99-0B80EEEADE43}" dt="2022-05-23T23:06:30.865" v="133"/>
          <ac:spMkLst>
            <pc:docMk/>
            <pc:sldMk cId="3645864715" sldId="259"/>
            <ac:spMk id="4" creationId="{3CB094A2-2283-4918-1059-F578C14BDB5E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5:59.552" v="126"/>
          <ac:spMkLst>
            <pc:docMk/>
            <pc:sldMk cId="3645864715" sldId="259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5:59.552" v="126"/>
          <ac:spMkLst>
            <pc:docMk/>
            <pc:sldMk cId="3645864715" sldId="259"/>
            <ac:spMk id="12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5:59.552" v="126"/>
          <ac:spMkLst>
            <pc:docMk/>
            <pc:sldMk cId="3645864715" sldId="259"/>
            <ac:spMk id="14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5:59.552" v="126"/>
          <ac:spMkLst>
            <pc:docMk/>
            <pc:sldMk cId="3645864715" sldId="259"/>
            <ac:spMk id="16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04.177" v="128"/>
          <ac:spMkLst>
            <pc:docMk/>
            <pc:sldMk cId="3645864715" sldId="259"/>
            <ac:spMk id="17" creationId="{DF0CAD46-2E46-44EB-A063-C05881768CE6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04.177" v="128"/>
          <ac:spMkLst>
            <pc:docMk/>
            <pc:sldMk cId="3645864715" sldId="259"/>
            <ac:spMk id="19" creationId="{DE8A7E9B-3161-4AE7-B85C-EE3D7786D549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04.177" v="128"/>
          <ac:spMkLst>
            <pc:docMk/>
            <pc:sldMk cId="3645864715" sldId="259"/>
            <ac:spMk id="25" creationId="{9D3B3C7E-BC2D-4436-8B03-AC421FA66787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25.474" v="130"/>
          <ac:spMkLst>
            <pc:docMk/>
            <pc:sldMk cId="3645864715" sldId="259"/>
            <ac:spMk id="29" creationId="{9D3B3C7E-BC2D-4436-8B03-AC421FA66787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25.474" v="130"/>
          <ac:spMkLst>
            <pc:docMk/>
            <pc:sldMk cId="3645864715" sldId="259"/>
            <ac:spMk id="32" creationId="{4905C695-F54E-4EF8-8AEF-811D460E7AFE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25.474" v="130"/>
          <ac:spMkLst>
            <pc:docMk/>
            <pc:sldMk cId="3645864715" sldId="259"/>
            <ac:spMk id="33" creationId="{485CD2A3-2099-476E-9A85-55DC735FA2B7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36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37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38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39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40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6:30.818" v="132"/>
          <ac:spMkLst>
            <pc:docMk/>
            <pc:sldMk cId="3645864715" sldId="259"/>
            <ac:spMk id="41" creationId="{3CB094A2-2283-4918-1059-F578C14BDB5E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44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45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46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47" creationId="{F6EE861B-7D2F-4B7C-A6E3-5937E81B8025}"/>
          </ac:spMkLst>
        </pc:spChg>
        <pc:spChg chg="add mod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48" creationId="{3CB094A2-2283-4918-1059-F578C14BDB5E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57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59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61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08:02.586" v="146"/>
          <ac:spMkLst>
            <pc:docMk/>
            <pc:sldMk cId="3645864715" sldId="259"/>
            <ac:spMk id="63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A171E2F3-0344-44AB-BB99-0B80EEEADE43}" dt="2022-05-23T23:05:59.552" v="126"/>
          <ac:grpSpMkLst>
            <pc:docMk/>
            <pc:sldMk cId="3645864715" sldId="259"/>
            <ac:grpSpMk id="18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6:30.818" v="132"/>
          <ac:grpSpMkLst>
            <pc:docMk/>
            <pc:sldMk cId="3645864715" sldId="259"/>
            <ac:grpSpMk id="20" creationId="{D653FA49-39A3-4265-8670-1CC425A6EB8A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6:04.177" v="128"/>
          <ac:grpSpMkLst>
            <pc:docMk/>
            <pc:sldMk cId="3645864715" sldId="259"/>
            <ac:grpSpMk id="21" creationId="{C3E45FAB-3768-4529-B0E8-A0E9BE5E382B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6:04.177" v="128"/>
          <ac:grpSpMkLst>
            <pc:docMk/>
            <pc:sldMk cId="3645864715" sldId="259"/>
            <ac:grpSpMk id="26" creationId="{79B5D0C1-066E-4C02-A6B8-59FAE4A19724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6:25.474" v="130"/>
          <ac:grpSpMkLst>
            <pc:docMk/>
            <pc:sldMk cId="3645864715" sldId="259"/>
            <ac:grpSpMk id="30" creationId="{79B5D0C1-066E-4C02-A6B8-59FAE4A19724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6:25.474" v="130"/>
          <ac:grpSpMkLst>
            <pc:docMk/>
            <pc:sldMk cId="3645864715" sldId="259"/>
            <ac:grpSpMk id="34" creationId="{E92979E8-2E86-433E-A7E4-5F102E45A8EE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08:02.586" v="146"/>
          <ac:grpSpMkLst>
            <pc:docMk/>
            <pc:sldMk cId="3645864715" sldId="259"/>
            <ac:grpSpMk id="49" creationId="{53745597-CF0F-4C14-83C4-612B382A9091}"/>
          </ac:grpSpMkLst>
        </pc:grpChg>
        <pc:grpChg chg="add">
          <ac:chgData name="MARIA EDUARDA FERREIRA" userId="S::maria.ferreira476@etec.sp.gov.br::f7f961f0-dadc-4ee5-b886-43edef0f83af" providerId="AD" clId="Web-{A171E2F3-0344-44AB-BB99-0B80EEEADE43}" dt="2022-05-23T23:08:02.586" v="146"/>
          <ac:grpSpMkLst>
            <pc:docMk/>
            <pc:sldMk cId="3645864715" sldId="259"/>
            <ac:grpSpMk id="65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A171E2F3-0344-44AB-BB99-0B80EEEADE43}" dt="2022-05-23T23:06:30.865" v="133"/>
          <ac:picMkLst>
            <pc:docMk/>
            <pc:sldMk cId="3645864715" sldId="259"/>
            <ac:picMk id="5" creationId="{0B499673-0CE8-75FA-4C29-170D09799218}"/>
          </ac:picMkLst>
        </pc:picChg>
      </pc:sldChg>
      <pc:sldChg chg="addSp delSp modSp new mod setBg">
        <pc:chgData name="MARIA EDUARDA FERREIRA" userId="S::maria.ferreira476@etec.sp.gov.br::f7f961f0-dadc-4ee5-b886-43edef0f83af" providerId="AD" clId="Web-{A171E2F3-0344-44AB-BB99-0B80EEEADE43}" dt="2022-05-23T23:15:12.113" v="206" actId="14100"/>
        <pc:sldMkLst>
          <pc:docMk/>
          <pc:sldMk cId="2751336455" sldId="260"/>
        </pc:sldMkLst>
        <pc:spChg chg="mod ord">
          <ac:chgData name="MARIA EDUARDA FERREIRA" userId="S::maria.ferreira476@etec.sp.gov.br::f7f961f0-dadc-4ee5-b886-43edef0f83af" providerId="AD" clId="Web-{A171E2F3-0344-44AB-BB99-0B80EEEADE43}" dt="2022-05-23T23:10:49.794" v="154" actId="20577"/>
          <ac:spMkLst>
            <pc:docMk/>
            <pc:sldMk cId="2751336455" sldId="260"/>
            <ac:spMk id="2" creationId="{DFE780D6-D48E-5210-777F-D002C01C3C9B}"/>
          </ac:spMkLst>
        </pc:spChg>
        <pc:spChg chg="del">
          <ac:chgData name="MARIA EDUARDA FERREIRA" userId="S::maria.ferreira476@etec.sp.gov.br::f7f961f0-dadc-4ee5-b886-43edef0f83af" providerId="AD" clId="Web-{A171E2F3-0344-44AB-BB99-0B80EEEADE43}" dt="2022-05-23T23:10:15.246" v="148"/>
          <ac:spMkLst>
            <pc:docMk/>
            <pc:sldMk cId="2751336455" sldId="260"/>
            <ac:spMk id="3" creationId="{7FE68622-E35A-A7F0-0116-D7F58CF4A11F}"/>
          </ac:spMkLst>
        </pc:spChg>
        <pc:spChg chg="mod">
          <ac:chgData name="MARIA EDUARDA FERREIRA" userId="S::maria.ferreira476@etec.sp.gov.br::f7f961f0-dadc-4ee5-b886-43edef0f83af" providerId="AD" clId="Web-{A171E2F3-0344-44AB-BB99-0B80EEEADE43}" dt="2022-05-23T23:15:12.113" v="206" actId="14100"/>
          <ac:spMkLst>
            <pc:docMk/>
            <pc:sldMk cId="2751336455" sldId="260"/>
            <ac:spMk id="4" creationId="{17BB4148-69B6-5ED2-47F3-81093C980923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1.543" v="150"/>
          <ac:spMkLst>
            <pc:docMk/>
            <pc:sldMk cId="2751336455" sldId="260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1.543" v="150"/>
          <ac:spMkLst>
            <pc:docMk/>
            <pc:sldMk cId="2751336455" sldId="260"/>
            <ac:spMk id="12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1.543" v="150"/>
          <ac:spMkLst>
            <pc:docMk/>
            <pc:sldMk cId="2751336455" sldId="260"/>
            <ac:spMk id="14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1.543" v="150"/>
          <ac:spMkLst>
            <pc:docMk/>
            <pc:sldMk cId="2751336455" sldId="260"/>
            <ac:spMk id="16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4.152" v="152"/>
          <ac:spMkLst>
            <pc:docMk/>
            <pc:sldMk cId="2751336455" sldId="260"/>
            <ac:spMk id="24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4.152" v="152"/>
          <ac:spMkLst>
            <pc:docMk/>
            <pc:sldMk cId="2751336455" sldId="260"/>
            <ac:spMk id="25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4.152" v="152"/>
          <ac:spMkLst>
            <pc:docMk/>
            <pc:sldMk cId="2751336455" sldId="260"/>
            <ac:spMk id="26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4.152" v="152"/>
          <ac:spMkLst>
            <pc:docMk/>
            <pc:sldMk cId="2751336455" sldId="260"/>
            <ac:spMk id="27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10:24.152" v="152"/>
          <ac:spMkLst>
            <pc:docMk/>
            <pc:sldMk cId="2751336455" sldId="260"/>
            <ac:spMk id="28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10:24.293" v="153"/>
          <ac:spMkLst>
            <pc:docMk/>
            <pc:sldMk cId="2751336455" sldId="260"/>
            <ac:spMk id="30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10:24.293" v="153"/>
          <ac:spMkLst>
            <pc:docMk/>
            <pc:sldMk cId="2751336455" sldId="260"/>
            <ac:spMk id="31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10:24.293" v="153"/>
          <ac:spMkLst>
            <pc:docMk/>
            <pc:sldMk cId="2751336455" sldId="260"/>
            <ac:spMk id="32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10:24.293" v="153"/>
          <ac:spMkLst>
            <pc:docMk/>
            <pc:sldMk cId="2751336455" sldId="260"/>
            <ac:spMk id="33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A171E2F3-0344-44AB-BB99-0B80EEEADE43}" dt="2022-05-23T23:10:21.543" v="150"/>
          <ac:grpSpMkLst>
            <pc:docMk/>
            <pc:sldMk cId="2751336455" sldId="260"/>
            <ac:grpSpMk id="18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10:24.152" v="152"/>
          <ac:grpSpMkLst>
            <pc:docMk/>
            <pc:sldMk cId="2751336455" sldId="260"/>
            <ac:grpSpMk id="20" creationId="{D653FA49-39A3-4265-8670-1CC425A6EB8A}"/>
          </ac:grpSpMkLst>
        </pc:grpChg>
        <pc:grpChg chg="add">
          <ac:chgData name="MARIA EDUARDA FERREIRA" userId="S::maria.ferreira476@etec.sp.gov.br::f7f961f0-dadc-4ee5-b886-43edef0f83af" providerId="AD" clId="Web-{A171E2F3-0344-44AB-BB99-0B80EEEADE43}" dt="2022-05-23T23:10:24.293" v="153"/>
          <ac:grpSpMkLst>
            <pc:docMk/>
            <pc:sldMk cId="2751336455" sldId="260"/>
            <ac:grpSpMk id="34" creationId="{53745597-CF0F-4C14-83C4-612B382A9091}"/>
          </ac:grpSpMkLst>
        </pc:grpChg>
        <pc:picChg chg="add mod ord">
          <ac:chgData name="MARIA EDUARDA FERREIRA" userId="S::maria.ferreira476@etec.sp.gov.br::f7f961f0-dadc-4ee5-b886-43edef0f83af" providerId="AD" clId="Web-{A171E2F3-0344-44AB-BB99-0B80EEEADE43}" dt="2022-05-23T23:10:24.293" v="153"/>
          <ac:picMkLst>
            <pc:docMk/>
            <pc:sldMk cId="2751336455" sldId="260"/>
            <ac:picMk id="5" creationId="{2907B5FE-C3C2-2D89-ACDE-E2D42F65FBBF}"/>
          </ac:picMkLst>
        </pc:picChg>
      </pc:sldChg>
      <pc:sldChg chg="addSp delSp modSp new mod setBg">
        <pc:chgData name="MARIA EDUARDA FERREIRA" userId="S::maria.ferreira476@etec.sp.gov.br::f7f961f0-dadc-4ee5-b886-43edef0f83af" providerId="AD" clId="Web-{A171E2F3-0344-44AB-BB99-0B80EEEADE43}" dt="2022-05-23T23:51:29.043" v="259" actId="1076"/>
        <pc:sldMkLst>
          <pc:docMk/>
          <pc:sldMk cId="3175914204" sldId="261"/>
        </pc:sldMkLst>
        <pc:spChg chg="mod ord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2" creationId="{9E72E883-571F-C730-F39D-21BE20BD3D38}"/>
          </ac:spMkLst>
        </pc:spChg>
        <pc:spChg chg="del">
          <ac:chgData name="MARIA EDUARDA FERREIRA" userId="S::maria.ferreira476@etec.sp.gov.br::f7f961f0-dadc-4ee5-b886-43edef0f83af" providerId="AD" clId="Web-{A171E2F3-0344-44AB-BB99-0B80EEEADE43}" dt="2022-05-23T23:21:15.685" v="208"/>
          <ac:spMkLst>
            <pc:docMk/>
            <pc:sldMk cId="3175914204" sldId="261"/>
            <ac:spMk id="3" creationId="{F12C7B71-5230-ED1C-D989-4B2EF60C9686}"/>
          </ac:spMkLst>
        </pc:spChg>
        <pc:spChg chg="del mod">
          <ac:chgData name="MARIA EDUARDA FERREIRA" userId="S::maria.ferreira476@etec.sp.gov.br::f7f961f0-dadc-4ee5-b886-43edef0f83af" providerId="AD" clId="Web-{A171E2F3-0344-44AB-BB99-0B80EEEADE43}" dt="2022-05-23T23:22:05.545" v="212"/>
          <ac:spMkLst>
            <pc:docMk/>
            <pc:sldMk cId="3175914204" sldId="261"/>
            <ac:spMk id="4" creationId="{0331425D-594E-6EB6-4CF6-9170D060A83C}"/>
          </ac:spMkLst>
        </pc:spChg>
        <pc:spChg chg="add mod">
          <ac:chgData name="MARIA EDUARDA FERREIRA" userId="S::maria.ferreira476@etec.sp.gov.br::f7f961f0-dadc-4ee5-b886-43edef0f83af" providerId="AD" clId="Web-{A171E2F3-0344-44AB-BB99-0B80EEEADE43}" dt="2022-05-23T23:51:29.043" v="259" actId="1076"/>
          <ac:spMkLst>
            <pc:docMk/>
            <pc:sldMk cId="3175914204" sldId="261"/>
            <ac:spMk id="7" creationId="{D1766208-C31A-FED0-7003-E90C80B536E9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10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12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14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16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12.811" v="214"/>
          <ac:spMkLst>
            <pc:docMk/>
            <pc:sldMk cId="3175914204" sldId="261"/>
            <ac:spMk id="26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12.811" v="214"/>
          <ac:spMkLst>
            <pc:docMk/>
            <pc:sldMk cId="3175914204" sldId="261"/>
            <ac:spMk id="28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12.811" v="214"/>
          <ac:spMkLst>
            <pc:docMk/>
            <pc:sldMk cId="3175914204" sldId="261"/>
            <ac:spMk id="30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12.811" v="214"/>
          <ac:spMkLst>
            <pc:docMk/>
            <pc:sldMk cId="3175914204" sldId="261"/>
            <ac:spMk id="32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1.952" v="216"/>
          <ac:spMkLst>
            <pc:docMk/>
            <pc:sldMk cId="3175914204" sldId="261"/>
            <ac:spMk id="39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1.952" v="216"/>
          <ac:spMkLst>
            <pc:docMk/>
            <pc:sldMk cId="3175914204" sldId="261"/>
            <ac:spMk id="40" creationId="{23076A4E-38BA-4BCB-BE40-AD144E24ED8C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1.952" v="216"/>
          <ac:spMkLst>
            <pc:docMk/>
            <pc:sldMk cId="3175914204" sldId="261"/>
            <ac:spMk id="41" creationId="{B572D2B0-57F9-4D28-8840-98CD625393D6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4.671" v="218"/>
          <ac:spMkLst>
            <pc:docMk/>
            <pc:sldMk cId="3175914204" sldId="261"/>
            <ac:spMk id="45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4.671" v="218"/>
          <ac:spMkLst>
            <pc:docMk/>
            <pc:sldMk cId="3175914204" sldId="261"/>
            <ac:spMk id="46" creationId="{158E38A4-F699-490C-8D1F-E8AD332D9B4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4.671" v="218"/>
          <ac:spMkLst>
            <pc:docMk/>
            <pc:sldMk cId="3175914204" sldId="261"/>
            <ac:spMk id="47" creationId="{939C6AAB-48AC-41A3-95C2-6BF83715DF62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24.671" v="218"/>
          <ac:spMkLst>
            <pc:docMk/>
            <pc:sldMk cId="3175914204" sldId="261"/>
            <ac:spMk id="48" creationId="{F6EE861B-7D2F-4B7C-A6E3-5937E81B8025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469" v="220"/>
          <ac:spMkLst>
            <pc:docMk/>
            <pc:sldMk cId="3175914204" sldId="261"/>
            <ac:spMk id="51" creationId="{9EB54D17-3792-403D-9127-495845021D2B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469" v="220"/>
          <ac:spMkLst>
            <pc:docMk/>
            <pc:sldMk cId="3175914204" sldId="261"/>
            <ac:spMk id="52" creationId="{B7804E36-6605-4C15-AE05-65281494451F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469" v="220"/>
          <ac:spMkLst>
            <pc:docMk/>
            <pc:sldMk cId="3175914204" sldId="261"/>
            <ac:spMk id="53" creationId="{660D5C27-8D3C-4B26-892C-65D34D694210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469" v="220"/>
          <ac:spMkLst>
            <pc:docMk/>
            <pc:sldMk cId="3175914204" sldId="261"/>
            <ac:spMk id="54" creationId="{12703459-5B5E-4B0D-999D-DB8565B7FC98}"/>
          </ac:spMkLst>
        </pc:spChg>
        <pc:spChg chg="add del">
          <ac:chgData name="MARIA EDUARDA FERREIRA" userId="S::maria.ferreira476@etec.sp.gov.br::f7f961f0-dadc-4ee5-b886-43edef0f83af" providerId="AD" clId="Web-{A171E2F3-0344-44AB-BB99-0B80EEEADE43}" dt="2022-05-23T23:22:54.469" v="220"/>
          <ac:spMkLst>
            <pc:docMk/>
            <pc:sldMk cId="3175914204" sldId="261"/>
            <ac:spMk id="55" creationId="{F6EE861B-7D2F-4B7C-A6E3-5937E81B8025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58" creationId="{9EB54D17-3792-403D-9127-495845021D2B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59" creationId="{158E38A4-F699-490C-8D1F-E8AD332D9B45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60" creationId="{939C6AAB-48AC-41A3-95C2-6BF83715DF62}"/>
          </ac:spMkLst>
        </pc:spChg>
        <pc:spChg chg="add">
          <ac:chgData name="MARIA EDUARDA FERREIRA" userId="S::maria.ferreira476@etec.sp.gov.br::f7f961f0-dadc-4ee5-b886-43edef0f83af" providerId="AD" clId="Web-{A171E2F3-0344-44AB-BB99-0B80EEEADE43}" dt="2022-05-23T23:22:54.500" v="221"/>
          <ac:spMkLst>
            <pc:docMk/>
            <pc:sldMk cId="3175914204" sldId="261"/>
            <ac:spMk id="61" creationId="{F6EE861B-7D2F-4B7C-A6E3-5937E81B8025}"/>
          </ac:spMkLst>
        </pc:spChg>
        <pc:grpChg chg="add del">
          <ac:chgData name="MARIA EDUARDA FERREIRA" userId="S::maria.ferreira476@etec.sp.gov.br::f7f961f0-dadc-4ee5-b886-43edef0f83af" providerId="AD" clId="Web-{A171E2F3-0344-44AB-BB99-0B80EEEADE43}" dt="2022-05-23T23:22:54.500" v="221"/>
          <ac:grpSpMkLst>
            <pc:docMk/>
            <pc:sldMk cId="3175914204" sldId="261"/>
            <ac:grpSpMk id="18" creationId="{073091F1-AA5A-47C6-9502-D5870A72D50C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22:12.811" v="214"/>
          <ac:grpSpMkLst>
            <pc:docMk/>
            <pc:sldMk cId="3175914204" sldId="261"/>
            <ac:grpSpMk id="34" creationId="{53745597-CF0F-4C14-83C4-612B382A9091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22:54.469" v="220"/>
          <ac:grpSpMkLst>
            <pc:docMk/>
            <pc:sldMk cId="3175914204" sldId="261"/>
            <ac:grpSpMk id="36" creationId="{D653FA49-39A3-4265-8670-1CC425A6EB8A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22:21.952" v="216"/>
          <ac:grpSpMkLst>
            <pc:docMk/>
            <pc:sldMk cId="3175914204" sldId="261"/>
            <ac:grpSpMk id="42" creationId="{7CD49DFA-3E95-4EE4-8505-DADB9ABC7083}"/>
          </ac:grpSpMkLst>
        </pc:grpChg>
        <pc:grpChg chg="add del">
          <ac:chgData name="MARIA EDUARDA FERREIRA" userId="S::maria.ferreira476@etec.sp.gov.br::f7f961f0-dadc-4ee5-b886-43edef0f83af" providerId="AD" clId="Web-{A171E2F3-0344-44AB-BB99-0B80EEEADE43}" dt="2022-05-23T23:22:24.671" v="218"/>
          <ac:grpSpMkLst>
            <pc:docMk/>
            <pc:sldMk cId="3175914204" sldId="261"/>
            <ac:grpSpMk id="49" creationId="{073091F1-AA5A-47C6-9502-D5870A72D50C}"/>
          </ac:grpSpMkLst>
        </pc:grpChg>
        <pc:grpChg chg="add">
          <ac:chgData name="MARIA EDUARDA FERREIRA" userId="S::maria.ferreira476@etec.sp.gov.br::f7f961f0-dadc-4ee5-b886-43edef0f83af" providerId="AD" clId="Web-{A171E2F3-0344-44AB-BB99-0B80EEEADE43}" dt="2022-05-23T23:22:54.500" v="221"/>
          <ac:grpSpMkLst>
            <pc:docMk/>
            <pc:sldMk cId="3175914204" sldId="261"/>
            <ac:grpSpMk id="62" creationId="{53745597-CF0F-4C14-83C4-612B382A9091}"/>
          </ac:grpSpMkLst>
        </pc:grpChg>
        <pc:picChg chg="add del mod ord">
          <ac:chgData name="MARIA EDUARDA FERREIRA" userId="S::maria.ferreira476@etec.sp.gov.br::f7f961f0-dadc-4ee5-b886-43edef0f83af" providerId="AD" clId="Web-{A171E2F3-0344-44AB-BB99-0B80EEEADE43}" dt="2022-05-23T23:21:40.014" v="211"/>
          <ac:picMkLst>
            <pc:docMk/>
            <pc:sldMk cId="3175914204" sldId="261"/>
            <ac:picMk id="5" creationId="{75F3DE10-C88D-94F2-F483-C46793DCCB16}"/>
          </ac:picMkLst>
        </pc:picChg>
        <pc:picChg chg="add mod ord">
          <ac:chgData name="MARIA EDUARDA FERREIRA" userId="S::maria.ferreira476@etec.sp.gov.br::f7f961f0-dadc-4ee5-b886-43edef0f83af" providerId="AD" clId="Web-{A171E2F3-0344-44AB-BB99-0B80EEEADE43}" dt="2022-05-23T23:23:01.625" v="223" actId="1076"/>
          <ac:picMkLst>
            <pc:docMk/>
            <pc:sldMk cId="3175914204" sldId="261"/>
            <ac:picMk id="8" creationId="{263054A0-799F-ECB4-8DBD-94EE60EB4E74}"/>
          </ac:picMkLst>
        </pc:picChg>
      </pc:sldChg>
      <pc:sldChg chg="new">
        <pc:chgData name="MARIA EDUARDA FERREIRA" userId="S::maria.ferreira476@etec.sp.gov.br::f7f961f0-dadc-4ee5-b886-43edef0f83af" providerId="AD" clId="Web-{A171E2F3-0344-44AB-BB99-0B80EEEADE43}" dt="2022-05-23T23:51:52.465" v="260"/>
        <pc:sldMkLst>
          <pc:docMk/>
          <pc:sldMk cId="2356188162" sldId="262"/>
        </pc:sldMkLst>
      </pc:sld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54.538" v="27"/>
        <pc:sldMasterMkLst>
          <pc:docMk/>
          <pc:sldMasterMk cId="2460954070" sldId="2147483660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09.506" v="18"/>
        <pc:sldMasterMkLst>
          <pc:docMk/>
          <pc:sldMasterMk cId="1047122772" sldId="2147483711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1334844102" sldId="214748370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3752903046" sldId="214748370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920513682" sldId="214748370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1419609950" sldId="214748370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1524766544" sldId="214748370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1380461475" sldId="214748370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4280413185" sldId="214748370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1840548000" sldId="214748370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3723082512" sldId="214748370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2207099816" sldId="214748370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09.506" v="18"/>
          <pc:sldLayoutMkLst>
            <pc:docMk/>
            <pc:sldMasterMk cId="1047122772" sldId="2147483711"/>
            <pc:sldLayoutMk cId="3762200669" sldId="2147483710"/>
          </pc:sldLayoutMkLst>
        </pc:sldLayoutChg>
      </pc:sldMasterChg>
      <pc:sldMasterChg chg="add addSldLayout">
        <pc:chgData name="MARIA EDUARDA FERREIRA" userId="S::maria.ferreira476@etec.sp.gov.br::f7f961f0-dadc-4ee5-b886-43edef0f83af" providerId="AD" clId="Web-{A171E2F3-0344-44AB-BB99-0B80EEEADE43}" dt="2022-05-23T22:36:54.538" v="27"/>
        <pc:sldMasterMkLst>
          <pc:docMk/>
          <pc:sldMasterMk cId="3233970933" sldId="2147483711"/>
        </pc:sldMasterMkLst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222420165" sldId="2147483700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210212884" sldId="2147483701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83003945" sldId="2147483702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3337170696" sldId="2147483703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118036556" sldId="2147483704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676233377" sldId="2147483705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2097898269" sldId="2147483706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139800623" sldId="2147483707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462822135" sldId="2147483708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1678778224" sldId="2147483709"/>
          </pc:sldLayoutMkLst>
        </pc:sldLayoutChg>
        <pc:sldLayoutChg chg="add">
          <pc:chgData name="MARIA EDUARDA FERREIRA" userId="S::maria.ferreira476@etec.sp.gov.br::f7f961f0-dadc-4ee5-b886-43edef0f83af" providerId="AD" clId="Web-{A171E2F3-0344-44AB-BB99-0B80EEEADE43}" dt="2022-05-23T22:36:54.538" v="27"/>
          <pc:sldLayoutMkLst>
            <pc:docMk/>
            <pc:sldMasterMk cId="3233970933" sldId="2147483711"/>
            <pc:sldLayoutMk cId="609885473" sldId="2147483710"/>
          </pc:sldLayoutMkLst>
        </pc:sldLayoutChg>
      </pc:sldMaster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54.507" v="26"/>
        <pc:sldMasterMkLst>
          <pc:docMk/>
          <pc:sldMasterMk cId="3394343805" sldId="2147483711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2843835482" sldId="214748370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4283652934" sldId="214748370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1230981582" sldId="214748370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1086973684" sldId="214748370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852293111" sldId="214748370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1061710110" sldId="214748370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567484069" sldId="214748370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1069422715" sldId="214748370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323311818" sldId="214748370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3204051594" sldId="214748370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54.507" v="26"/>
          <pc:sldLayoutMkLst>
            <pc:docMk/>
            <pc:sldMasterMk cId="3394343805" sldId="2147483711"/>
            <pc:sldLayoutMk cId="2909910285" sldId="2147483710"/>
          </pc:sldLayoutMkLst>
        </pc:sldLayoutChg>
      </pc:sldMaster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12.944" v="20"/>
        <pc:sldMasterMkLst>
          <pc:docMk/>
          <pc:sldMasterMk cId="2712570855" sldId="2147483750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1693423514" sldId="214748373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2241124393" sldId="214748374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3068196622" sldId="214748374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4222957058" sldId="214748374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3029474919" sldId="214748374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4162609005" sldId="214748374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1439766492" sldId="214748374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784713731" sldId="214748374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1349863371" sldId="214748374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2853114958" sldId="214748374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12.944" v="20"/>
          <pc:sldLayoutMkLst>
            <pc:docMk/>
            <pc:sldMasterMk cId="2712570855" sldId="2147483750"/>
            <pc:sldLayoutMk cId="3425598586" sldId="2147483749"/>
          </pc:sldLayoutMkLst>
        </pc:sldLayoutChg>
      </pc:sldMaster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45.851" v="24"/>
        <pc:sldMasterMkLst>
          <pc:docMk/>
          <pc:sldMasterMk cId="2719798328" sldId="2147483750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164399741" sldId="214748373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2647240706" sldId="214748374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3664588428" sldId="214748374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1083493020" sldId="214748374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717611097" sldId="214748374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1705198406" sldId="214748374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4106791530" sldId="214748374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788244747" sldId="214748374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2045248996" sldId="214748374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2515105450" sldId="214748374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45.851" v="24"/>
          <pc:sldLayoutMkLst>
            <pc:docMk/>
            <pc:sldMasterMk cId="2719798328" sldId="2147483750"/>
            <pc:sldLayoutMk cId="3742938137" sldId="2147483749"/>
          </pc:sldLayoutMkLst>
        </pc:sldLayoutChg>
      </pc:sldMasterChg>
      <pc:sldMasterChg chg="add del addSldLayout delSldLayout">
        <pc:chgData name="MARIA EDUARDA FERREIRA" userId="S::maria.ferreira476@etec.sp.gov.br::f7f961f0-dadc-4ee5-b886-43edef0f83af" providerId="AD" clId="Web-{A171E2F3-0344-44AB-BB99-0B80EEEADE43}" dt="2022-05-23T22:36:28.553" v="22"/>
        <pc:sldMasterMkLst>
          <pc:docMk/>
          <pc:sldMasterMk cId="2124715384" sldId="2147483763"/>
        </pc:sldMasterMkLst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1500352869" sldId="2147483752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1796924436" sldId="2147483753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1682807801" sldId="2147483754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1177956247" sldId="2147483755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2703761677" sldId="2147483756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2530373496" sldId="2147483757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847741900" sldId="2147483758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3499170480" sldId="2147483759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42630476" sldId="2147483760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68364319" sldId="2147483761"/>
          </pc:sldLayoutMkLst>
        </pc:sldLayoutChg>
        <pc:sldLayoutChg chg="add del">
          <pc:chgData name="MARIA EDUARDA FERREIRA" userId="S::maria.ferreira476@etec.sp.gov.br::f7f961f0-dadc-4ee5-b886-43edef0f83af" providerId="AD" clId="Web-{A171E2F3-0344-44AB-BB99-0B80EEEADE43}" dt="2022-05-23T22:36:28.553" v="22"/>
          <pc:sldLayoutMkLst>
            <pc:docMk/>
            <pc:sldMasterMk cId="2124715384" sldId="2147483763"/>
            <pc:sldLayoutMk cId="507760099" sldId="2147483762"/>
          </pc:sldLayoutMkLst>
        </pc:sldLayoutChg>
      </pc:sldMasterChg>
    </pc:docChg>
  </pc:docChgLst>
  <pc:docChgLst>
    <pc:chgData name="MARIA EDUARDA FERREIRA" userId="S::maria.ferreira476@etec.sp.gov.br::f7f961f0-dadc-4ee5-b886-43edef0f83af" providerId="AD" clId="Web-{2DF08F9B-B1F2-6125-18AE-A9221EA29E86}"/>
    <pc:docChg chg="modSld">
      <pc:chgData name="MARIA EDUARDA FERREIRA" userId="S::maria.ferreira476@etec.sp.gov.br::f7f961f0-dadc-4ee5-b886-43edef0f83af" providerId="AD" clId="Web-{2DF08F9B-B1F2-6125-18AE-A9221EA29E86}" dt="2022-05-31T01:30:59.704" v="1"/>
      <pc:docMkLst>
        <pc:docMk/>
      </pc:docMkLst>
      <pc:sldChg chg="modTransition">
        <pc:chgData name="MARIA EDUARDA FERREIRA" userId="S::maria.ferreira476@etec.sp.gov.br::f7f961f0-dadc-4ee5-b886-43edef0f83af" providerId="AD" clId="Web-{2DF08F9B-B1F2-6125-18AE-A9221EA29E86}" dt="2022-05-31T01:30:59.704" v="1"/>
        <pc:sldMkLst>
          <pc:docMk/>
          <pc:sldMk cId="109857222" sldId="256"/>
        </pc:sldMkLst>
      </pc:sldChg>
      <pc:sldChg chg="modTransition">
        <pc:chgData name="MARIA EDUARDA FERREIRA" userId="S::maria.ferreira476@etec.sp.gov.br::f7f961f0-dadc-4ee5-b886-43edef0f83af" providerId="AD" clId="Web-{2DF08F9B-B1F2-6125-18AE-A9221EA29E86}" dt="2022-05-31T01:30:49.298" v="0"/>
        <pc:sldMkLst>
          <pc:docMk/>
          <pc:sldMk cId="4013860663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5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0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1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2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59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8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5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7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9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6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4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5584D-7D79-4248-9986-4CA35242F944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590046-DA73-4BBF-84B5-C08E6F7519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28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fsHA-mnP0" TargetMode="External"/><Relationship Id="rId7" Type="http://schemas.openxmlformats.org/officeDocument/2006/relationships/hyperlink" Target="https://pt.theastrologypage.com/secure-socket-layer-virtual-private-network" TargetMode="External"/><Relationship Id="rId2" Type="http://schemas.openxmlformats.org/officeDocument/2006/relationships/hyperlink" Target="https://www.alura.com.br/artigos/conhecendo-o-modelo-osi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loudflare.com/pt-br/learning/network-layer/what-is-the-network-layer/" TargetMode="External"/><Relationship Id="rId5" Type="http://schemas.openxmlformats.org/officeDocument/2006/relationships/hyperlink" Target="https://pt.wikipedia.org/wiki/Camada_de_rede" TargetMode="External"/><Relationship Id="rId4" Type="http://schemas.openxmlformats.org/officeDocument/2006/relationships/hyperlink" Target="https://www.ufinet.com/pt-br/o-que-e-conectividade-da-camada-3-e-por-que-voce-pode-precisar-dela-em-sua-re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ock-footage-blue-network-shape-computer-generated-abstract-seamless-loop-smooth-animation-rendered-with-dof-k">
            <a:hlinkClick r:id="" action="ppaction://media"/>
            <a:extLst>
              <a:ext uri="{FF2B5EF4-FFF2-40B4-BE49-F238E27FC236}">
                <a16:creationId xmlns:a16="http://schemas.microsoft.com/office/drawing/2014/main" id="{D02F6DD7-C421-073A-B55F-5088EE7B0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3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701" y="3300085"/>
            <a:ext cx="9593942" cy="579014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8800" b="1" cap="none" dirty="0">
                <a:ln w="0">
                  <a:solidFill>
                    <a:srgbClr val="091B3B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</a:rPr>
              <a:t>INTERNET E PROTOCOLO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8087" y="3620462"/>
            <a:ext cx="7207170" cy="6897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7200" b="1" cap="none" dirty="0">
                <a:ln w="0">
                  <a:solidFill>
                    <a:srgbClr val="091B3B"/>
                  </a:solidFill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lt"/>
                <a:cs typeface="+mj-lt"/>
              </a:rPr>
              <a:t>Camada 3 - redes</a:t>
            </a:r>
            <a:endParaRPr lang="en-US" sz="7200" b="1" cap="none" dirty="0">
              <a:ln w="0">
                <a:solidFill>
                  <a:srgbClr val="091B3B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089E64-0999-1C44-3F4A-D30CA465B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0"/>
          <a:stretch/>
        </p:blipFill>
        <p:spPr>
          <a:xfrm>
            <a:off x="5647374" y="0"/>
            <a:ext cx="6544605" cy="6858000"/>
          </a:xfrm>
          <a:prstGeom prst="rect">
            <a:avLst/>
          </a:prstGeom>
          <a:solidFill>
            <a:schemeClr val="tx1">
              <a:lumMod val="95000"/>
              <a:alpha val="64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F1EDEBE-203E-4136-F35B-48233AFD9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624" y="2736554"/>
            <a:ext cx="5198750" cy="2073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Integrantes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do </a:t>
            </a:r>
            <a:r>
              <a:rPr lang="en-US" sz="2800" b="1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grupo</a:t>
            </a:r>
            <a:r>
              <a:rPr lang="en-US" sz="28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Lucas Sepriano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Fabio Vinicius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RENATA </a:t>
            </a:r>
            <a:r>
              <a:rPr lang="en-US" sz="24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VIEiRA</a:t>
            </a:r>
            <a:endParaRPr lang="en-US" sz="2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l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60663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1EBE-BD02-637E-26A0-6801DA00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665" y="2189018"/>
            <a:ext cx="6719644" cy="6921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é </a:t>
            </a:r>
            <a:r>
              <a:rPr lang="pt-BR" sz="36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camada 3 - rede </a:t>
            </a:r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3CB094A2-2283-4918-1059-F578C14BD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6791" y="2881169"/>
            <a:ext cx="7093527" cy="1746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camada de rede do modelo OSI, tem o endereçamento IP lida com as transferências de pacotes, Essa camada basicamente controla o roteamento de uma origem para um destino.</a:t>
            </a:r>
            <a:br>
              <a:rPr lang="en-US" dirty="0"/>
            </a:br>
            <a:endParaRPr lang="en-US" u="sng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ED0B3C4-D5A3-0EA3-20BD-CB2DEF761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3" r="17089"/>
          <a:stretch/>
        </p:blipFill>
        <p:spPr>
          <a:xfrm flipH="1">
            <a:off x="-85586" y="0"/>
            <a:ext cx="5096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6471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80D6-D48E-5210-777F-D002C01C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664" y="341214"/>
            <a:ext cx="4618836" cy="1275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8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Funções</a:t>
            </a:r>
            <a:r>
              <a:rPr lang="en-US" sz="4800" b="1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: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B4148-69B6-5ED2-47F3-81093C980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5771" y="1780723"/>
            <a:ext cx="6705600" cy="417013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pt-BR" sz="11200" b="1" dirty="0">
                <a:solidFill>
                  <a:srgbClr val="00B0F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 Determinação de caminhos: </a:t>
            </a:r>
          </a:p>
          <a:p>
            <a:r>
              <a:rPr lang="pt-BR" sz="8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rota escolhida pelos pacotes entre origem e destino, utilizando um algoritmo de roteamento;</a:t>
            </a:r>
          </a:p>
          <a:p>
            <a:endParaRPr lang="pt-BR" sz="6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pt-BR" sz="11200" b="1" dirty="0">
                <a:solidFill>
                  <a:srgbClr val="00B0F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 Comutação: </a:t>
            </a:r>
          </a:p>
          <a:p>
            <a:pPr marL="0" indent="0">
              <a:buNone/>
            </a:pPr>
            <a:r>
              <a:rPr lang="pt-BR" sz="8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  Mover pacotes entre as portas de entradas e saída dos roteadores;</a:t>
            </a:r>
          </a:p>
          <a:p>
            <a:endParaRPr lang="pt-BR" sz="8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pt-BR" sz="11200" b="1" dirty="0">
                <a:solidFill>
                  <a:srgbClr val="00B0F0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 Estabelecimento de conexões: </a:t>
            </a:r>
          </a:p>
          <a:p>
            <a:pPr marL="0" indent="0">
              <a:buNone/>
            </a:pPr>
            <a:r>
              <a:rPr lang="pt-BR" sz="6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    </a:t>
            </a:r>
            <a:r>
              <a:rPr lang="pt-BR" sz="8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Algumas arquiteturas de redes necessitam o estabelecimento de circuitos virtuais antes da transmissão de dados.</a:t>
            </a:r>
            <a:b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u="sng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09DD255-D277-3D42-B24B-86BAD3C5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2" b="1460"/>
          <a:stretch/>
        </p:blipFill>
        <p:spPr>
          <a:xfrm>
            <a:off x="0" y="1"/>
            <a:ext cx="509679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DB8079F-5565-45DE-6CD3-0DCAE5356C51}"/>
              </a:ext>
            </a:extLst>
          </p:cNvPr>
          <p:cNvSpPr/>
          <p:nvPr/>
        </p:nvSpPr>
        <p:spPr>
          <a:xfrm>
            <a:off x="6720641" y="3111936"/>
            <a:ext cx="717452" cy="6463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15BF602-2FEC-FBEE-556B-E3F1D9596D74}"/>
              </a:ext>
            </a:extLst>
          </p:cNvPr>
          <p:cNvSpPr/>
          <p:nvPr/>
        </p:nvSpPr>
        <p:spPr>
          <a:xfrm>
            <a:off x="684200" y="1163509"/>
            <a:ext cx="2916032" cy="11113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Endereçamento</a:t>
            </a:r>
          </a:p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lógico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ABFEC22-4CCA-BB48-1616-63504BBAC606}"/>
              </a:ext>
            </a:extLst>
          </p:cNvPr>
          <p:cNvCxnSpPr>
            <a:stCxn id="11" idx="4"/>
          </p:cNvCxnSpPr>
          <p:nvPr/>
        </p:nvCxnSpPr>
        <p:spPr>
          <a:xfrm>
            <a:off x="2142216" y="2274857"/>
            <a:ext cx="0" cy="517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889736F-7665-FEBC-E110-4BC75319235E}"/>
              </a:ext>
            </a:extLst>
          </p:cNvPr>
          <p:cNvSpPr txBox="1"/>
          <p:nvPr/>
        </p:nvSpPr>
        <p:spPr>
          <a:xfrm>
            <a:off x="1318702" y="2855418"/>
            <a:ext cx="1531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200.147.16.3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B6088D-B755-9473-02AA-9850A4D610CA}"/>
              </a:ext>
            </a:extLst>
          </p:cNvPr>
          <p:cNvSpPr txBox="1"/>
          <p:nvPr/>
        </p:nvSpPr>
        <p:spPr>
          <a:xfrm>
            <a:off x="4790989" y="31363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192.168.1 .3</a:t>
            </a:r>
            <a:endParaRPr lang="pt-BR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495C94B-388F-730F-C7B2-82D93F1B609A}"/>
              </a:ext>
            </a:extLst>
          </p:cNvPr>
          <p:cNvCxnSpPr/>
          <p:nvPr/>
        </p:nvCxnSpPr>
        <p:spPr>
          <a:xfrm>
            <a:off x="4613470" y="3742527"/>
            <a:ext cx="2139021" cy="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DF6A66D-A0C7-DF5C-8D26-835441ABCB2F}"/>
              </a:ext>
            </a:extLst>
          </p:cNvPr>
          <p:cNvSpPr txBox="1"/>
          <p:nvPr/>
        </p:nvSpPr>
        <p:spPr>
          <a:xfrm>
            <a:off x="5193798" y="376115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REDE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D7CCEF-8B6B-3347-075E-CC8217B8C907}"/>
              </a:ext>
            </a:extLst>
          </p:cNvPr>
          <p:cNvSpPr txBox="1"/>
          <p:nvPr/>
        </p:nvSpPr>
        <p:spPr>
          <a:xfrm>
            <a:off x="7461772" y="324647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HOST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DD1B97-0821-9EFB-C866-83165B1D0E89}"/>
              </a:ext>
            </a:extLst>
          </p:cNvPr>
          <p:cNvCxnSpPr>
            <a:cxnSpLocks/>
          </p:cNvCxnSpPr>
          <p:nvPr/>
        </p:nvCxnSpPr>
        <p:spPr>
          <a:xfrm flipV="1">
            <a:off x="2142216" y="3368338"/>
            <a:ext cx="0" cy="679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3DDCA438-E300-E0B8-5095-1FA51B6ADC40}"/>
              </a:ext>
            </a:extLst>
          </p:cNvPr>
          <p:cNvSpPr/>
          <p:nvPr/>
        </p:nvSpPr>
        <p:spPr>
          <a:xfrm>
            <a:off x="957948" y="4047938"/>
            <a:ext cx="2820852" cy="185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Esse endereço pode caracterizar duas coisas: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-Qual a rede local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-E Qual o host dessa rede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BB8A2A93-E7F1-3A22-CFBB-CBE79B7620EC}"/>
              </a:ext>
            </a:extLst>
          </p:cNvPr>
          <p:cNvSpPr/>
          <p:nvPr/>
        </p:nvSpPr>
        <p:spPr>
          <a:xfrm>
            <a:off x="3874930" y="2214059"/>
            <a:ext cx="351692" cy="2885479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3D3A2B3-4450-20AE-C8A2-1F063CC4BDE6}"/>
              </a:ext>
            </a:extLst>
          </p:cNvPr>
          <p:cNvSpPr/>
          <p:nvPr/>
        </p:nvSpPr>
        <p:spPr>
          <a:xfrm>
            <a:off x="4226622" y="1028838"/>
            <a:ext cx="7576172" cy="882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Endereçamento lógico: é que conhecemos por endereço IP, por exemplo: </a:t>
            </a:r>
            <a:r>
              <a:rPr lang="pt-BR" dirty="0">
                <a:solidFill>
                  <a:srgbClr val="00B0F0"/>
                </a:solidFill>
              </a:rPr>
              <a:t>200.147.16.3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2F7F22-E360-C785-4C76-65E06C7B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082" y="160472"/>
            <a:ext cx="3474818" cy="7168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Protocolos</a:t>
            </a:r>
          </a:p>
        </p:txBody>
      </p:sp>
    </p:spTree>
    <p:extLst>
      <p:ext uri="{BB962C8B-B14F-4D97-AF65-F5344CB8AC3E}">
        <p14:creationId xmlns:p14="http://schemas.microsoft.com/office/powerpoint/2010/main" val="12161176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07BEB7B-F942-6D83-AA72-323C867CFEC6}"/>
              </a:ext>
            </a:extLst>
          </p:cNvPr>
          <p:cNvSpPr/>
          <p:nvPr/>
        </p:nvSpPr>
        <p:spPr>
          <a:xfrm>
            <a:off x="2718470" y="1734763"/>
            <a:ext cx="6752493" cy="801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Roteamento: mandamos à uma máquina para que ela possa conectar essas duas redes.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4DF6307-538D-1F14-5F07-2E12B7622D34}"/>
              </a:ext>
            </a:extLst>
          </p:cNvPr>
          <p:cNvSpPr/>
          <p:nvPr/>
        </p:nvSpPr>
        <p:spPr>
          <a:xfrm>
            <a:off x="1376175" y="3187562"/>
            <a:ext cx="2053883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B0F0"/>
                </a:solidFill>
              </a:rPr>
              <a:t>200.147.16.3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E5148D6-9EEE-6559-76C3-6EC91898161B}"/>
              </a:ext>
            </a:extLst>
          </p:cNvPr>
          <p:cNvSpPr/>
          <p:nvPr/>
        </p:nvSpPr>
        <p:spPr>
          <a:xfrm>
            <a:off x="8444022" y="3187562"/>
            <a:ext cx="2053883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0B0F0"/>
                </a:solidFill>
              </a:rPr>
              <a:t>192.168.1.3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AD93415-6C94-55E4-6051-0DF24E68FBE6}"/>
              </a:ext>
            </a:extLst>
          </p:cNvPr>
          <p:cNvSpPr/>
          <p:nvPr/>
        </p:nvSpPr>
        <p:spPr>
          <a:xfrm>
            <a:off x="4913029" y="2772564"/>
            <a:ext cx="2048022" cy="11816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ROTEADOR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5323BD0-6EFA-AE7D-32B1-3D10A8D76C91}"/>
              </a:ext>
            </a:extLst>
          </p:cNvPr>
          <p:cNvCxnSpPr>
            <a:stCxn id="23" idx="3"/>
            <a:endCxn id="25" idx="2"/>
          </p:cNvCxnSpPr>
          <p:nvPr/>
        </p:nvCxnSpPr>
        <p:spPr>
          <a:xfrm flipV="1">
            <a:off x="3430058" y="3363407"/>
            <a:ext cx="1482971" cy="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B752780-D3B6-DC0C-F822-DF576AFE3971}"/>
              </a:ext>
            </a:extLst>
          </p:cNvPr>
          <p:cNvCxnSpPr>
            <a:stCxn id="25" idx="6"/>
            <a:endCxn id="24" idx="1"/>
          </p:cNvCxnSpPr>
          <p:nvPr/>
        </p:nvCxnSpPr>
        <p:spPr>
          <a:xfrm>
            <a:off x="6961051" y="3363407"/>
            <a:ext cx="1482971" cy="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D35F9CF8-3C82-3C83-FE3C-330F1FBB1AEA}"/>
              </a:ext>
            </a:extLst>
          </p:cNvPr>
          <p:cNvCxnSpPr>
            <a:stCxn id="29" idx="0"/>
          </p:cNvCxnSpPr>
          <p:nvPr/>
        </p:nvCxnSpPr>
        <p:spPr>
          <a:xfrm flipV="1">
            <a:off x="5935575" y="4116030"/>
            <a:ext cx="1465" cy="829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4B7CD4BC-520B-06F1-FA44-6DE613AD74E2}"/>
              </a:ext>
            </a:extLst>
          </p:cNvPr>
          <p:cNvSpPr/>
          <p:nvPr/>
        </p:nvSpPr>
        <p:spPr>
          <a:xfrm>
            <a:off x="4572474" y="4946021"/>
            <a:ext cx="2726201" cy="1181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Precisa do roteador para fazer a conexão entre essas duas redes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90ABE33-02FA-25A2-269E-8196B83D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46" y="479221"/>
            <a:ext cx="5138056" cy="1072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5400" dirty="0"/>
              <a:t>Protocolos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6391369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3E5A939-B57E-CEC0-712C-526A3582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582" y="1060863"/>
            <a:ext cx="4618836" cy="8172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b="1" dirty="0" err="1">
                <a:ea typeface="+mj-lt"/>
                <a:cs typeface="+mj-lt"/>
              </a:rPr>
              <a:t>Bibliografia</a:t>
            </a:r>
            <a:endParaRPr lang="en-US" sz="5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B7E46-C6B1-D4E1-FCF3-BDB6F4EB4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3683" y="2200406"/>
            <a:ext cx="10244634" cy="26704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https://www.alura.com.br/artigos/conhecendo-o-modelo-osi/</a:t>
            </a:r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https://www.youtube.com/watch?v=WTfsHA-mnP0</a:t>
            </a:r>
            <a:endParaRPr lang="en-US" b="1" dirty="0"/>
          </a:p>
          <a:p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https://www.ufinet.com/pt-br/o-que-e-conectividade-da-camada-3-e-por-que-voce-pode-precisar-dela-em-sua-rede/</a:t>
            </a:r>
            <a:endParaRPr lang="en-US" b="1" dirty="0"/>
          </a:p>
          <a:p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https://pt.wikipedia.org/wiki/Camada_de_rede</a:t>
            </a:r>
            <a:endParaRPr lang="en-US" b="1" dirty="0"/>
          </a:p>
          <a:p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https://www.cloudflare.com/pt-br/learning/network-layer/what-is-the-network-layer/</a:t>
            </a:r>
            <a:endParaRPr lang="en-US" b="1" dirty="0"/>
          </a:p>
          <a:p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https://pt.theastrologypage.com/secure-socket-layer-virtual-private-network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60373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teclado, computador, grande&#10;&#10;Descrição gerada automaticamente">
            <a:extLst>
              <a:ext uri="{FF2B5EF4-FFF2-40B4-BE49-F238E27FC236}">
                <a16:creationId xmlns:a16="http://schemas.microsoft.com/office/drawing/2014/main" id="{179820A7-F802-3B2B-0977-05C50FAC9B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3" b="-5514"/>
          <a:stretch/>
        </p:blipFill>
        <p:spPr>
          <a:xfrm>
            <a:off x="0" y="0"/>
            <a:ext cx="12221029" cy="725714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98B76CE-BE41-C705-5D16-FFAD99BC839A}"/>
              </a:ext>
            </a:extLst>
          </p:cNvPr>
          <p:cNvSpPr txBox="1">
            <a:spLocks/>
          </p:cNvSpPr>
          <p:nvPr/>
        </p:nvSpPr>
        <p:spPr>
          <a:xfrm>
            <a:off x="1891065" y="2075864"/>
            <a:ext cx="7992000" cy="2772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cap="none" dirty="0">
                <a:ln w="0"/>
                <a:effectLst>
                  <a:glow rad="228600">
                    <a:schemeClr val="bg1"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Eras Bold ITC" panose="020B0907030504020204" pitchFamily="34" charset="0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646522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162</TotalTime>
  <Words>277</Words>
  <Application>Microsoft Office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Eras Bold ITC</vt:lpstr>
      <vt:lpstr>Celestial</vt:lpstr>
      <vt:lpstr>INTERNET E PROTOCOLO</vt:lpstr>
      <vt:lpstr>Apresentação do PowerPoint</vt:lpstr>
      <vt:lpstr>O que é camada 3 - rede ?</vt:lpstr>
      <vt:lpstr>Funções:</vt:lpstr>
      <vt:lpstr>Protocolos</vt:lpstr>
      <vt:lpstr>Protocolos</vt:lpstr>
      <vt:lpstr>Bibliografia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Lucas Sepriano</cp:lastModifiedBy>
  <cp:revision>407</cp:revision>
  <dcterms:created xsi:type="dcterms:W3CDTF">2022-05-23T22:34:44Z</dcterms:created>
  <dcterms:modified xsi:type="dcterms:W3CDTF">2022-06-21T00:56:41Z</dcterms:modified>
</cp:coreProperties>
</file>